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3"/>
  </p:notesMasterIdLst>
  <p:handoutMasterIdLst>
    <p:handoutMasterId r:id="rId24"/>
  </p:handoutMasterIdLst>
  <p:sldIdLst>
    <p:sldId id="256" r:id="rId2"/>
    <p:sldId id="257" r:id="rId3"/>
    <p:sldId id="258" r:id="rId4"/>
    <p:sldId id="259" r:id="rId5"/>
    <p:sldId id="260" r:id="rId6"/>
    <p:sldId id="261" r:id="rId7"/>
    <p:sldId id="262" r:id="rId8"/>
    <p:sldId id="263" r:id="rId9"/>
    <p:sldId id="264" r:id="rId10"/>
    <p:sldId id="265" r:id="rId11"/>
    <p:sldId id="266" r:id="rId12"/>
    <p:sldId id="272" r:id="rId13"/>
    <p:sldId id="271" r:id="rId14"/>
    <p:sldId id="269" r:id="rId15"/>
    <p:sldId id="270" r:id="rId16"/>
    <p:sldId id="267" r:id="rId17"/>
    <p:sldId id="268" r:id="rId18"/>
    <p:sldId id="274" r:id="rId19"/>
    <p:sldId id="273" r:id="rId20"/>
    <p:sldId id="275" r:id="rId21"/>
    <p:sldId id="276" r:id="rId2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39" d="100"/>
          <a:sy n="39" d="100"/>
        </p:scale>
        <p:origin x="-1374"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1"/>
            <a:ext cx="3037840" cy="466434"/>
          </a:xfrm>
          <a:prstGeom prst="rect">
            <a:avLst/>
          </a:prstGeom>
        </p:spPr>
        <p:txBody>
          <a:bodyPr vert="horz" lIns="93177" tIns="46589" rIns="93177" bIns="46589" rtlCol="0"/>
          <a:lstStyle>
            <a:lvl1pPr algn="r">
              <a:defRPr sz="1200"/>
            </a:lvl1pPr>
          </a:lstStyle>
          <a:p>
            <a:fld id="{37A2D500-D494-43C0-8BF1-BA04010CC2C4}" type="datetimeFigureOut">
              <a:rPr lang="en-US" smtClean="0"/>
              <a:pPr/>
              <a:t>2/9/2021</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0C864E46-CE67-4A7C-9B63-E5E546434EA4}" type="slidenum">
              <a:rPr lang="en-US" smtClean="0"/>
              <a:pPr/>
              <a:t>‹#›</a:t>
            </a:fld>
            <a:endParaRPr lang="en-US"/>
          </a:p>
        </p:txBody>
      </p:sp>
    </p:spTree>
    <p:extLst>
      <p:ext uri="{BB962C8B-B14F-4D97-AF65-F5344CB8AC3E}">
        <p14:creationId xmlns:p14="http://schemas.microsoft.com/office/powerpoint/2010/main" val="22352443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42BBF68-0F04-4DEC-84A4-7CCBFDF86776}" type="datetimeFigureOut">
              <a:rPr lang="en-US" smtClean="0"/>
              <a:pPr/>
              <a:t>2/9/2021</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94AA69A8-8F21-4026-B7B8-22B1C13FD3CC}" type="slidenum">
              <a:rPr lang="en-US" smtClean="0"/>
              <a:pPr/>
              <a:t>‹#›</a:t>
            </a:fld>
            <a:endParaRPr lang="en-US"/>
          </a:p>
        </p:txBody>
      </p:sp>
    </p:spTree>
    <p:extLst>
      <p:ext uri="{BB962C8B-B14F-4D97-AF65-F5344CB8AC3E}">
        <p14:creationId xmlns:p14="http://schemas.microsoft.com/office/powerpoint/2010/main" val="2430499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DA2CA209-2D85-4AFF-AEFB-12F3A0424650}" type="datetime1">
              <a:rPr lang="en-US" smtClean="0"/>
              <a:pPr/>
              <a:t>2/9/2021</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12D36DFC-85ED-4D15-A4B9-31134E5F37AB}" type="slidenum">
              <a:rPr lang="en-US" smtClean="0"/>
              <a:pPr/>
              <a:t>‹#›</a:t>
            </a:fld>
            <a:endParaRPr lang="en-US"/>
          </a:p>
        </p:txBody>
      </p:sp>
    </p:spTree>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4626EDE-4ED6-4C1C-BAEC-266CEDCCE6C5}" type="datetime1">
              <a:rPr lang="en-US" smtClean="0"/>
              <a:pPr/>
              <a:t>2/9/2021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2D36DFC-85ED-4D15-A4B9-31134E5F37AB}" type="slidenum">
              <a:rPr lang="en-US" smtClean="0"/>
              <a:pPr/>
              <a:t>‹#›</a:t>
            </a:fld>
            <a:endParaRPr lang="en-US"/>
          </a:p>
        </p:txBody>
      </p:sp>
    </p:spTree>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453FFF2-EABF-45CF-BAB2-90A6F905A4A5}" type="datetime1">
              <a:rPr lang="en-US" smtClean="0"/>
              <a:pPr/>
              <a:t>2/9/2021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2D36DFC-85ED-4D15-A4B9-31134E5F37AB}" type="slidenum">
              <a:rPr lang="en-US" smtClean="0"/>
              <a:pPr/>
              <a:t>‹#›</a:t>
            </a:fld>
            <a:endParaRPr lang="en-US"/>
          </a:p>
        </p:txBody>
      </p:sp>
    </p:spTree>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6FC9888-1DAC-4298-9E90-AD6701519F35}" type="datetime1">
              <a:rPr lang="en-US" smtClean="0"/>
              <a:pPr/>
              <a:t>2/9/2021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2D36DFC-85ED-4D15-A4B9-31134E5F37A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74C9AFA0-3F4F-4E1C-8BF7-6A063D981358}" type="datetime1">
              <a:rPr lang="en-US" smtClean="0"/>
              <a:pPr/>
              <a:t>2/9/2021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2D36DFC-85ED-4D15-A4B9-31134E5F37A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94D5172-C55A-4966-927B-8EEE2874296E}" type="datetime1">
              <a:rPr lang="en-US" smtClean="0"/>
              <a:pPr/>
              <a:t>2/9/2021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12D36DFC-85ED-4D15-A4B9-31134E5F37A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4AF58E89-BBF6-47E4-BDA7-50A6B0F96CA4}" type="datetime1">
              <a:rPr lang="en-US" smtClean="0"/>
              <a:pPr/>
              <a:t>2/9/2021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12D36DFC-85ED-4D15-A4B9-31134E5F37A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E8C15C31-41F8-4580-9B38-4B79F2130896}" type="datetime1">
              <a:rPr lang="en-US" smtClean="0"/>
              <a:pPr/>
              <a:t>2/9/2021</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12D36DFC-85ED-4D15-A4B9-31134E5F37A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FE0BAFFF-8627-4549-B505-F031C0568668}" type="datetime1">
              <a:rPr lang="en-US" smtClean="0"/>
              <a:pPr/>
              <a:t>2/9/2021</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12D36DFC-85ED-4D15-A4B9-31134E5F37AB}" type="slidenum">
              <a:rPr lang="en-US" smtClean="0"/>
              <a:pPr/>
              <a:t>‹#›</a:t>
            </a:fld>
            <a:endParaRPr lang="en-US"/>
          </a:p>
        </p:txBody>
      </p:sp>
    </p:spTree>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7B97EFD2-9C4B-43E9-B85A-7F749F4F623A}" type="datetime1">
              <a:rPr lang="en-US" smtClean="0"/>
              <a:pPr/>
              <a:t>2/9/2021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12D36DFC-85ED-4D15-A4B9-31134E5F37A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D1E67E14-AA26-4689-8CC2-17A30B21B6D7}" type="datetime1">
              <a:rPr lang="en-US" smtClean="0"/>
              <a:pPr/>
              <a:t>2/9/2021</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12D36DFC-85ED-4D15-A4B9-31134E5F37A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6855ABB-62D1-4419-AED3-883B52913D09}" type="datetime1">
              <a:rPr lang="en-US" smtClean="0"/>
              <a:pPr/>
              <a:t>2/9/2021</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12D36DFC-85ED-4D15-A4B9-31134E5F37A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spd="slow">
    <p:push dir="u"/>
  </p:transition>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29343" y="0"/>
            <a:ext cx="9906000" cy="2994025"/>
          </a:xfrm>
        </p:spPr>
        <p:txBody>
          <a:bodyPr>
            <a:noAutofit/>
          </a:bodyPr>
          <a:lstStyle/>
          <a:p>
            <a:pPr algn="ctr"/>
            <a:r>
              <a:rPr lang="en-US" sz="4000" dirty="0" smtClean="0">
                <a:latin typeface="Comic Sans MS" pitchFamily="66" charset="0"/>
              </a:rPr>
              <a:t>HANDING AND TAKING OVER PARADE</a:t>
            </a:r>
            <a:br>
              <a:rPr lang="en-US" sz="4000" dirty="0" smtClean="0">
                <a:latin typeface="Comic Sans MS" pitchFamily="66" charset="0"/>
              </a:rPr>
            </a:br>
            <a:r>
              <a:rPr lang="en-US" sz="4000" dirty="0" smtClean="0">
                <a:latin typeface="Comic Sans MS" pitchFamily="66" charset="0"/>
              </a:rPr>
              <a:t>(VESTING DAY PARADE)</a:t>
            </a:r>
            <a:endParaRPr lang="en-US" sz="4000" dirty="0">
              <a:latin typeface="Comic Sans MS" pitchFamily="66" charset="0"/>
            </a:endParaRPr>
          </a:p>
        </p:txBody>
      </p:sp>
      <p:sp>
        <p:nvSpPr>
          <p:cNvPr id="3" name="Subtitle 2"/>
          <p:cNvSpPr>
            <a:spLocks noGrp="1"/>
          </p:cNvSpPr>
          <p:nvPr>
            <p:ph type="subTitle" idx="1"/>
          </p:nvPr>
        </p:nvSpPr>
        <p:spPr>
          <a:xfrm>
            <a:off x="-152400" y="4134296"/>
            <a:ext cx="7772400" cy="1199704"/>
          </a:xfrm>
        </p:spPr>
        <p:txBody>
          <a:bodyPr/>
          <a:lstStyle/>
          <a:p>
            <a:endParaRPr lang="en-US" b="1" dirty="0">
              <a:solidFill>
                <a:schemeClr val="tx1"/>
              </a:solidFill>
              <a:latin typeface="Comic Sans MS" pitchFamily="66" charset="0"/>
            </a:endParaRPr>
          </a:p>
        </p:txBody>
      </p:sp>
      <p:sp>
        <p:nvSpPr>
          <p:cNvPr id="4" name="Slide Number Placeholder 3"/>
          <p:cNvSpPr>
            <a:spLocks noGrp="1"/>
          </p:cNvSpPr>
          <p:nvPr>
            <p:ph type="sldNum" sz="quarter" idx="12"/>
          </p:nvPr>
        </p:nvSpPr>
        <p:spPr/>
        <p:txBody>
          <a:bodyPr/>
          <a:lstStyle/>
          <a:p>
            <a:fld id="{12D36DFC-85ED-4D15-A4B9-31134E5F37AB}" type="slidenum">
              <a:rPr lang="en-US" smtClean="0"/>
              <a:pPr/>
              <a:t>1</a:t>
            </a:fld>
            <a:endParaRPr lang="en-US"/>
          </a:p>
        </p:txBody>
      </p:sp>
    </p:spTree>
    <p:extLst>
      <p:ext uri="{BB962C8B-B14F-4D97-AF65-F5344CB8AC3E}">
        <p14:creationId xmlns:p14="http://schemas.microsoft.com/office/powerpoint/2010/main" val="1683145716"/>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marL="0" marR="0" algn="just">
              <a:spcBef>
                <a:spcPts val="0"/>
              </a:spcBef>
              <a:spcAft>
                <a:spcPts val="2120"/>
              </a:spcAft>
            </a:pPr>
            <a:r>
              <a:rPr lang="en-US" sz="2200" dirty="0">
                <a:solidFill>
                  <a:srgbClr val="000000"/>
                </a:solidFill>
                <a:latin typeface="Comic Sans MS" pitchFamily="66" charset="0"/>
                <a:ea typeface="Calibri"/>
                <a:cs typeface="Comic Sans MS"/>
              </a:rPr>
              <a:t>A</a:t>
            </a:r>
            <a:r>
              <a:rPr lang="en-US" sz="2200" dirty="0" smtClean="0">
                <a:solidFill>
                  <a:srgbClr val="000000"/>
                </a:solidFill>
                <a:effectLst/>
                <a:latin typeface="Comic Sans MS" pitchFamily="66" charset="0"/>
                <a:ea typeface="Calibri"/>
                <a:cs typeface="Comic Sans MS"/>
              </a:rPr>
              <a:t> parade of not less than two (2) guards forms up at the parade ground. </a:t>
            </a:r>
          </a:p>
          <a:p>
            <a:pPr marL="0" algn="just">
              <a:spcBef>
                <a:spcPts val="0"/>
              </a:spcBef>
              <a:spcAft>
                <a:spcPts val="2120"/>
              </a:spcAft>
            </a:pPr>
            <a:r>
              <a:rPr lang="en-GB" sz="2200" dirty="0" smtClean="0">
                <a:latin typeface="Comic Sans MS" pitchFamily="66" charset="0"/>
              </a:rPr>
              <a:t>In this parade, guards are formed due to availability of Staff (Officers and Marshals) in the Command. The composition of each guard is </a:t>
            </a:r>
            <a:r>
              <a:rPr lang="en-GB" sz="2200" b="1" dirty="0" smtClean="0">
                <a:solidFill>
                  <a:srgbClr val="FF0000"/>
                </a:solidFill>
                <a:latin typeface="Comic Sans MS" pitchFamily="66" charset="0"/>
              </a:rPr>
              <a:t>48</a:t>
            </a:r>
            <a:r>
              <a:rPr lang="en-GB" sz="2200" dirty="0" smtClean="0">
                <a:latin typeface="Comic Sans MS" pitchFamily="66" charset="0"/>
              </a:rPr>
              <a:t> Marshals and </a:t>
            </a:r>
            <a:r>
              <a:rPr lang="en-GB" sz="2200" b="1" dirty="0" smtClean="0">
                <a:solidFill>
                  <a:srgbClr val="FF0000"/>
                </a:solidFill>
                <a:latin typeface="Comic Sans MS" pitchFamily="66" charset="0"/>
              </a:rPr>
              <a:t>3</a:t>
            </a:r>
            <a:r>
              <a:rPr lang="en-GB" sz="2200" dirty="0" smtClean="0">
                <a:latin typeface="Comic Sans MS" pitchFamily="66" charset="0"/>
              </a:rPr>
              <a:t> Officers (one Guard commander and 2 sub-Guard commanders). The parade usually has guards in even numbers of 2, 4, 6 or 8. </a:t>
            </a:r>
            <a:endParaRPr lang="en-US" sz="2200" dirty="0" smtClean="0">
              <a:solidFill>
                <a:srgbClr val="000000"/>
              </a:solidFill>
              <a:effectLst/>
              <a:latin typeface="Comic Sans MS" pitchFamily="66" charset="0"/>
              <a:ea typeface="Calibri"/>
              <a:cs typeface="Comic Sans MS"/>
            </a:endParaRPr>
          </a:p>
          <a:p>
            <a:pPr marL="0" marR="0" algn="just">
              <a:spcBef>
                <a:spcPts val="0"/>
              </a:spcBef>
              <a:spcAft>
                <a:spcPts val="2120"/>
              </a:spcAft>
            </a:pPr>
            <a:r>
              <a:rPr lang="en-US" sz="2200" dirty="0" smtClean="0">
                <a:solidFill>
                  <a:srgbClr val="000000"/>
                </a:solidFill>
                <a:effectLst/>
                <a:latin typeface="Comic Sans MS" pitchFamily="66" charset="0"/>
                <a:ea typeface="Calibri"/>
                <a:cs typeface="Wingdings"/>
              </a:rPr>
              <a:t> </a:t>
            </a:r>
            <a:r>
              <a:rPr lang="en-US" sz="2200" dirty="0" smtClean="0">
                <a:solidFill>
                  <a:srgbClr val="000000"/>
                </a:solidFill>
                <a:effectLst/>
                <a:latin typeface="Comic Sans MS" pitchFamily="66" charset="0"/>
                <a:ea typeface="Calibri"/>
                <a:cs typeface="Comic Sans MS"/>
              </a:rPr>
              <a:t>RSM hands over the parade to the parade 2i/c who commands the Officers to fall in. </a:t>
            </a:r>
          </a:p>
          <a:p>
            <a:pPr marL="0" marR="0" algn="just">
              <a:spcBef>
                <a:spcPts val="0"/>
              </a:spcBef>
              <a:spcAft>
                <a:spcPts val="2120"/>
              </a:spcAft>
            </a:pPr>
            <a:r>
              <a:rPr lang="en-US" sz="2200" dirty="0" smtClean="0">
                <a:solidFill>
                  <a:srgbClr val="000000"/>
                </a:solidFill>
                <a:effectLst/>
                <a:latin typeface="Comic Sans MS" pitchFamily="66" charset="0"/>
                <a:ea typeface="Calibri"/>
                <a:cs typeface="Comic Sans MS"/>
              </a:rPr>
              <a:t>The guard and sub-guard commanders take their positions in front of the guards and observe their dressing. </a:t>
            </a:r>
            <a:endParaRPr lang="en-US" sz="2200" dirty="0">
              <a:solidFill>
                <a:srgbClr val="000000"/>
              </a:solidFill>
              <a:effectLst/>
              <a:latin typeface="Comic Sans MS" pitchFamily="66" charset="0"/>
              <a:ea typeface="Calibri"/>
              <a:cs typeface="Comic Sans MS"/>
            </a:endParaRPr>
          </a:p>
        </p:txBody>
      </p:sp>
      <p:sp>
        <p:nvSpPr>
          <p:cNvPr id="4" name="Slide Number Placeholder 3"/>
          <p:cNvSpPr>
            <a:spLocks noGrp="1"/>
          </p:cNvSpPr>
          <p:nvPr>
            <p:ph type="sldNum" sz="quarter" idx="12"/>
          </p:nvPr>
        </p:nvSpPr>
        <p:spPr/>
        <p:txBody>
          <a:bodyPr/>
          <a:lstStyle/>
          <a:p>
            <a:fld id="{12D36DFC-85ED-4D15-A4B9-31134E5F37AB}" type="slidenum">
              <a:rPr lang="en-US" smtClean="0"/>
              <a:pPr/>
              <a:t>10</a:t>
            </a:fld>
            <a:endParaRPr lang="en-US"/>
          </a:p>
        </p:txBody>
      </p:sp>
      <p:sp>
        <p:nvSpPr>
          <p:cNvPr id="2" name="Title 1"/>
          <p:cNvSpPr>
            <a:spLocks noGrp="1"/>
          </p:cNvSpPr>
          <p:nvPr>
            <p:ph type="title"/>
          </p:nvPr>
        </p:nvSpPr>
        <p:spPr>
          <a:xfrm>
            <a:off x="990600" y="274638"/>
            <a:ext cx="6781800" cy="1143000"/>
          </a:xfrm>
        </p:spPr>
        <p:txBody>
          <a:bodyPr>
            <a:normAutofit fontScale="90000"/>
          </a:bodyPr>
          <a:lstStyle/>
          <a:p>
            <a:r>
              <a:rPr lang="en-US" dirty="0" smtClean="0">
                <a:latin typeface="Comic Sans MS" pitchFamily="66" charset="0"/>
              </a:rPr>
              <a:t>Sequence For Formation Of 	Vesting Day Parade</a:t>
            </a:r>
            <a:endParaRPr lang="en-US" dirty="0">
              <a:latin typeface="Comic Sans MS" pitchFamily="66" charset="0"/>
            </a:endParaRPr>
          </a:p>
        </p:txBody>
      </p:sp>
    </p:spTree>
    <p:extLst>
      <p:ext uri="{BB962C8B-B14F-4D97-AF65-F5344CB8AC3E}">
        <p14:creationId xmlns:p14="http://schemas.microsoft.com/office/powerpoint/2010/main" val="3295792268"/>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81328"/>
            <a:ext cx="8229600" cy="5071872"/>
          </a:xfrm>
        </p:spPr>
        <p:txBody>
          <a:bodyPr>
            <a:normAutofit/>
          </a:bodyPr>
          <a:lstStyle/>
          <a:p>
            <a:pPr marL="0" marR="0" algn="just">
              <a:spcBef>
                <a:spcPts val="0"/>
              </a:spcBef>
              <a:spcAft>
                <a:spcPts val="0"/>
              </a:spcAft>
            </a:pPr>
            <a:r>
              <a:rPr lang="en-US" sz="2800" dirty="0" smtClean="0">
                <a:solidFill>
                  <a:srgbClr val="000000"/>
                </a:solidFill>
                <a:effectLst/>
                <a:latin typeface="Comic Sans MS"/>
                <a:ea typeface="Calibri"/>
                <a:cs typeface="Comic Sans MS"/>
              </a:rPr>
              <a:t>The 2i/c hands over the parade to the parade commander and 2i/c marches off and takes his position in guard one. </a:t>
            </a:r>
          </a:p>
          <a:p>
            <a:pPr marL="0" marR="0" indent="0" algn="just">
              <a:spcBef>
                <a:spcPts val="0"/>
              </a:spcBef>
              <a:spcAft>
                <a:spcPts val="0"/>
              </a:spcAft>
              <a:buNone/>
            </a:pPr>
            <a:r>
              <a:rPr lang="en-US" sz="2800" dirty="0" smtClean="0">
                <a:solidFill>
                  <a:srgbClr val="000000"/>
                </a:solidFill>
                <a:effectLst/>
                <a:latin typeface="Comic Sans MS"/>
                <a:ea typeface="Calibri"/>
                <a:cs typeface="Comic Sans MS"/>
              </a:rPr>
              <a:t> </a:t>
            </a:r>
          </a:p>
          <a:p>
            <a:pPr marL="0" marR="0" algn="just">
              <a:spcBef>
                <a:spcPts val="0"/>
              </a:spcBef>
              <a:spcAft>
                <a:spcPts val="2150"/>
              </a:spcAft>
            </a:pPr>
            <a:r>
              <a:rPr lang="en-US" sz="2800" dirty="0" smtClean="0">
                <a:solidFill>
                  <a:srgbClr val="000000"/>
                </a:solidFill>
                <a:effectLst/>
                <a:latin typeface="Wingdings"/>
                <a:ea typeface="Calibri"/>
                <a:cs typeface="Wingdings"/>
              </a:rPr>
              <a:t>v </a:t>
            </a:r>
            <a:r>
              <a:rPr lang="en-US" sz="2800" dirty="0" smtClean="0">
                <a:solidFill>
                  <a:srgbClr val="000000"/>
                </a:solidFill>
                <a:effectLst/>
                <a:latin typeface="Comic Sans MS"/>
                <a:ea typeface="Calibri"/>
                <a:cs typeface="Comic Sans MS"/>
              </a:rPr>
              <a:t>The parade commander calls the </a:t>
            </a:r>
            <a:r>
              <a:rPr lang="en-US" sz="2800" dirty="0" err="1" smtClean="0">
                <a:solidFill>
                  <a:srgbClr val="000000"/>
                </a:solidFill>
                <a:effectLst/>
                <a:latin typeface="Comic Sans MS"/>
                <a:ea typeface="Calibri"/>
                <a:cs typeface="Comic Sans MS"/>
              </a:rPr>
              <a:t>colour</a:t>
            </a:r>
            <a:r>
              <a:rPr lang="en-US" sz="2800" dirty="0" smtClean="0">
                <a:solidFill>
                  <a:srgbClr val="000000"/>
                </a:solidFill>
                <a:effectLst/>
                <a:latin typeface="Comic Sans MS"/>
                <a:ea typeface="Calibri"/>
                <a:cs typeface="Comic Sans MS"/>
              </a:rPr>
              <a:t> party to march in the </a:t>
            </a:r>
            <a:r>
              <a:rPr lang="en-US" sz="2800" dirty="0" err="1" smtClean="0">
                <a:solidFill>
                  <a:srgbClr val="000000"/>
                </a:solidFill>
                <a:effectLst/>
                <a:latin typeface="Comic Sans MS"/>
                <a:ea typeface="Calibri"/>
                <a:cs typeface="Comic Sans MS"/>
              </a:rPr>
              <a:t>Colours</a:t>
            </a:r>
            <a:r>
              <a:rPr lang="en-US" sz="2800" dirty="0" smtClean="0">
                <a:solidFill>
                  <a:srgbClr val="000000"/>
                </a:solidFill>
                <a:effectLst/>
                <a:latin typeface="Comic Sans MS"/>
                <a:ea typeface="Calibri"/>
                <a:cs typeface="Comic Sans MS"/>
              </a:rPr>
              <a:t>, the </a:t>
            </a:r>
            <a:r>
              <a:rPr lang="en-US" sz="2800" dirty="0" err="1" smtClean="0">
                <a:solidFill>
                  <a:srgbClr val="000000"/>
                </a:solidFill>
                <a:effectLst/>
                <a:latin typeface="Comic Sans MS"/>
                <a:ea typeface="Calibri"/>
                <a:cs typeface="Comic Sans MS"/>
              </a:rPr>
              <a:t>colour</a:t>
            </a:r>
            <a:r>
              <a:rPr lang="en-US" sz="2800" dirty="0" smtClean="0">
                <a:solidFill>
                  <a:srgbClr val="000000"/>
                </a:solidFill>
                <a:effectLst/>
                <a:latin typeface="Comic Sans MS"/>
                <a:ea typeface="Calibri"/>
                <a:cs typeface="Comic Sans MS"/>
              </a:rPr>
              <a:t> party marches in, take their position and observe their dressing in line with the body of the parade. </a:t>
            </a:r>
            <a:endParaRPr lang="en-US" sz="2800" dirty="0">
              <a:solidFill>
                <a:srgbClr val="000000"/>
              </a:solidFill>
              <a:effectLst/>
              <a:latin typeface="Comic Sans MS"/>
              <a:ea typeface="Calibri"/>
              <a:cs typeface="Comic Sans MS"/>
            </a:endParaRPr>
          </a:p>
        </p:txBody>
      </p:sp>
      <p:sp>
        <p:nvSpPr>
          <p:cNvPr id="4" name="Slide Number Placeholder 3"/>
          <p:cNvSpPr>
            <a:spLocks noGrp="1"/>
          </p:cNvSpPr>
          <p:nvPr>
            <p:ph type="sldNum" sz="quarter" idx="12"/>
          </p:nvPr>
        </p:nvSpPr>
        <p:spPr/>
        <p:txBody>
          <a:bodyPr/>
          <a:lstStyle/>
          <a:p>
            <a:fld id="{12D36DFC-85ED-4D15-A4B9-31134E5F37AB}" type="slidenum">
              <a:rPr lang="en-US" smtClean="0"/>
              <a:pPr/>
              <a:t>11</a:t>
            </a:fld>
            <a:endParaRPr lang="en-US"/>
          </a:p>
        </p:txBody>
      </p:sp>
      <p:sp>
        <p:nvSpPr>
          <p:cNvPr id="2" name="Title 1"/>
          <p:cNvSpPr>
            <a:spLocks noGrp="1"/>
          </p:cNvSpPr>
          <p:nvPr>
            <p:ph type="title"/>
          </p:nvPr>
        </p:nvSpPr>
        <p:spPr/>
        <p:txBody>
          <a:bodyPr>
            <a:normAutofit fontScale="90000"/>
          </a:bodyPr>
          <a:lstStyle/>
          <a:p>
            <a:r>
              <a:rPr lang="en-US" sz="4000" dirty="0" smtClean="0">
                <a:solidFill>
                  <a:prstClr val="black"/>
                </a:solidFill>
                <a:latin typeface="Comic Sans MS" pitchFamily="66" charset="0"/>
              </a:rPr>
              <a:t>Sequence For Formation Of Vesting Day Parade (Contd.)</a:t>
            </a:r>
            <a:endParaRPr lang="en-US" dirty="0"/>
          </a:p>
        </p:txBody>
      </p:sp>
    </p:spTree>
    <p:extLst>
      <p:ext uri="{BB962C8B-B14F-4D97-AF65-F5344CB8AC3E}">
        <p14:creationId xmlns:p14="http://schemas.microsoft.com/office/powerpoint/2010/main" val="2494039707"/>
      </p:ext>
    </p:extLst>
  </p:cSld>
  <p:clrMapOvr>
    <a:masterClrMapping/>
  </p:clrMapOvr>
  <p:transition spd="slow">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marL="0" marR="0" algn="just">
              <a:spcBef>
                <a:spcPts val="0"/>
              </a:spcBef>
              <a:spcAft>
                <a:spcPts val="2150"/>
              </a:spcAft>
            </a:pPr>
            <a:r>
              <a:rPr lang="en-US" sz="2600" dirty="0" smtClean="0">
                <a:solidFill>
                  <a:srgbClr val="000000"/>
                </a:solidFill>
                <a:effectLst/>
                <a:latin typeface="Comic Sans MS"/>
                <a:ea typeface="Calibri"/>
                <a:cs typeface="Comic Sans MS"/>
              </a:rPr>
              <a:t>After this </a:t>
            </a:r>
            <a:r>
              <a:rPr lang="en-US" sz="2600" dirty="0" smtClean="0">
                <a:solidFill>
                  <a:srgbClr val="000000"/>
                </a:solidFill>
                <a:latin typeface="Comic Sans MS"/>
                <a:ea typeface="Calibri"/>
                <a:cs typeface="Comic Sans MS"/>
              </a:rPr>
              <a:t>the parade awaits the </a:t>
            </a:r>
            <a:r>
              <a:rPr lang="en-US" sz="2600" dirty="0">
                <a:solidFill>
                  <a:srgbClr val="000000"/>
                </a:solidFill>
                <a:latin typeface="Comic Sans MS"/>
                <a:ea typeface="Calibri"/>
                <a:cs typeface="Comic Sans MS"/>
              </a:rPr>
              <a:t>a</a:t>
            </a:r>
            <a:r>
              <a:rPr lang="en-US" sz="2600" dirty="0" smtClean="0">
                <a:solidFill>
                  <a:srgbClr val="000000"/>
                </a:solidFill>
                <a:effectLst/>
                <a:latin typeface="Comic Sans MS"/>
                <a:ea typeface="Calibri"/>
                <a:cs typeface="Comic Sans MS"/>
              </a:rPr>
              <a:t>rrival of the senior Officers of the command who take turn to take salute if need be.</a:t>
            </a:r>
          </a:p>
          <a:p>
            <a:pPr marL="0" marR="0" algn="just">
              <a:spcBef>
                <a:spcPts val="0"/>
              </a:spcBef>
              <a:spcAft>
                <a:spcPts val="2150"/>
              </a:spcAft>
            </a:pPr>
            <a:r>
              <a:rPr lang="en-US" sz="2600" dirty="0" smtClean="0">
                <a:solidFill>
                  <a:srgbClr val="000000"/>
                </a:solidFill>
                <a:effectLst/>
                <a:latin typeface="Comic Sans MS"/>
                <a:ea typeface="Calibri"/>
                <a:cs typeface="Comic Sans MS"/>
              </a:rPr>
              <a:t> </a:t>
            </a:r>
            <a:r>
              <a:rPr lang="en-US" sz="2600" dirty="0">
                <a:solidFill>
                  <a:srgbClr val="000000"/>
                </a:solidFill>
                <a:latin typeface="Comic Sans MS"/>
                <a:ea typeface="Calibri"/>
                <a:cs typeface="Comic Sans MS"/>
              </a:rPr>
              <a:t>T</a:t>
            </a:r>
            <a:r>
              <a:rPr lang="en-US" sz="2600" dirty="0" smtClean="0">
                <a:solidFill>
                  <a:srgbClr val="000000"/>
                </a:solidFill>
                <a:effectLst/>
                <a:latin typeface="Comic Sans MS"/>
                <a:ea typeface="Calibri"/>
                <a:cs typeface="Comic Sans MS"/>
              </a:rPr>
              <a:t>he in-coming Commanding Officer and out-going Commanding Officer who will serve as the special Guest of </a:t>
            </a:r>
            <a:r>
              <a:rPr lang="en-US" sz="2600" dirty="0" err="1" smtClean="0">
                <a:solidFill>
                  <a:srgbClr val="000000"/>
                </a:solidFill>
                <a:effectLst/>
                <a:latin typeface="Comic Sans MS"/>
                <a:ea typeface="Calibri"/>
                <a:cs typeface="Comic Sans MS"/>
              </a:rPr>
              <a:t>Honour</a:t>
            </a:r>
            <a:r>
              <a:rPr lang="en-US" sz="2600" dirty="0" smtClean="0">
                <a:solidFill>
                  <a:srgbClr val="000000"/>
                </a:solidFill>
                <a:effectLst/>
                <a:latin typeface="Comic Sans MS"/>
                <a:ea typeface="Calibri"/>
                <a:cs typeface="Comic Sans MS"/>
              </a:rPr>
              <a:t>, </a:t>
            </a:r>
            <a:r>
              <a:rPr lang="en-US" sz="2600" dirty="0" smtClean="0">
                <a:solidFill>
                  <a:srgbClr val="000000"/>
                </a:solidFill>
                <a:latin typeface="Comic Sans MS"/>
                <a:ea typeface="Calibri"/>
                <a:cs typeface="Comic Sans MS"/>
              </a:rPr>
              <a:t>may or may not</a:t>
            </a:r>
            <a:r>
              <a:rPr lang="en-US" sz="2600" dirty="0" smtClean="0">
                <a:solidFill>
                  <a:srgbClr val="000000"/>
                </a:solidFill>
                <a:effectLst/>
                <a:latin typeface="Comic Sans MS"/>
                <a:ea typeface="Calibri"/>
                <a:cs typeface="Comic Sans MS"/>
              </a:rPr>
              <a:t> inspect the Quarter Guard before arriving at the parade ground. </a:t>
            </a:r>
          </a:p>
          <a:p>
            <a:pPr marL="0" marR="0" algn="just">
              <a:spcBef>
                <a:spcPts val="0"/>
              </a:spcBef>
              <a:spcAft>
                <a:spcPts val="2150"/>
              </a:spcAft>
            </a:pPr>
            <a:r>
              <a:rPr lang="en-US" sz="2600" dirty="0" smtClean="0">
                <a:solidFill>
                  <a:srgbClr val="000000"/>
                </a:solidFill>
                <a:effectLst/>
                <a:latin typeface="Wingdings"/>
                <a:ea typeface="Calibri"/>
                <a:cs typeface="Wingdings"/>
              </a:rPr>
              <a:t>v </a:t>
            </a:r>
            <a:r>
              <a:rPr lang="en-US" sz="2600" dirty="0" smtClean="0">
                <a:solidFill>
                  <a:srgbClr val="000000"/>
                </a:solidFill>
                <a:effectLst/>
                <a:latin typeface="Comic Sans MS"/>
                <a:ea typeface="Calibri"/>
                <a:cs typeface="Comic Sans MS"/>
              </a:rPr>
              <a:t>The out-going Officer will mount the saluting dais while general salute will be -rendered. </a:t>
            </a:r>
            <a:endParaRPr lang="en-US" sz="2600" dirty="0">
              <a:solidFill>
                <a:srgbClr val="000000"/>
              </a:solidFill>
              <a:effectLst/>
              <a:latin typeface="Comic Sans MS"/>
              <a:ea typeface="Calibri"/>
              <a:cs typeface="Comic Sans MS"/>
            </a:endParaRPr>
          </a:p>
        </p:txBody>
      </p:sp>
      <p:sp>
        <p:nvSpPr>
          <p:cNvPr id="5" name="Slide Number Placeholder 4"/>
          <p:cNvSpPr>
            <a:spLocks noGrp="1"/>
          </p:cNvSpPr>
          <p:nvPr>
            <p:ph type="sldNum" sz="quarter" idx="12"/>
          </p:nvPr>
        </p:nvSpPr>
        <p:spPr/>
        <p:txBody>
          <a:bodyPr/>
          <a:lstStyle/>
          <a:p>
            <a:fld id="{12D36DFC-85ED-4D15-A4B9-31134E5F37AB}" type="slidenum">
              <a:rPr lang="en-US" smtClean="0"/>
              <a:pPr/>
              <a:t>12</a:t>
            </a:fld>
            <a:endParaRPr lang="en-US"/>
          </a:p>
        </p:txBody>
      </p:sp>
      <p:sp>
        <p:nvSpPr>
          <p:cNvPr id="2" name="Title 1"/>
          <p:cNvSpPr>
            <a:spLocks noGrp="1"/>
          </p:cNvSpPr>
          <p:nvPr>
            <p:ph type="title"/>
          </p:nvPr>
        </p:nvSpPr>
        <p:spPr/>
        <p:txBody>
          <a:bodyPr>
            <a:normAutofit fontScale="90000"/>
          </a:bodyPr>
          <a:lstStyle/>
          <a:p>
            <a:r>
              <a:rPr lang="en-US" sz="4000" dirty="0" smtClean="0">
                <a:solidFill>
                  <a:prstClr val="black"/>
                </a:solidFill>
                <a:latin typeface="Comic Sans MS" pitchFamily="66" charset="0"/>
              </a:rPr>
              <a:t>Sequence For Formation Of Vesting Day Parade (Contd.)</a:t>
            </a:r>
            <a:endParaRPr lang="en-US" dirty="0"/>
          </a:p>
        </p:txBody>
      </p:sp>
    </p:spTree>
    <p:extLst>
      <p:ext uri="{BB962C8B-B14F-4D97-AF65-F5344CB8AC3E}">
        <p14:creationId xmlns:p14="http://schemas.microsoft.com/office/powerpoint/2010/main" val="2419775163"/>
      </p:ext>
    </p:extLst>
  </p:cSld>
  <p:clrMapOvr>
    <a:masterClrMapping/>
  </p:clrMapOvr>
  <p:transition spd="slow">
    <p:push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4543" y="1873590"/>
            <a:ext cx="8229600" cy="4525963"/>
          </a:xfrm>
        </p:spPr>
        <p:txBody>
          <a:bodyPr>
            <a:normAutofit/>
          </a:bodyPr>
          <a:lstStyle/>
          <a:p>
            <a:pPr marL="0" marR="0" algn="just">
              <a:spcBef>
                <a:spcPts val="0"/>
              </a:spcBef>
              <a:spcAft>
                <a:spcPts val="2150"/>
              </a:spcAft>
            </a:pPr>
            <a:r>
              <a:rPr lang="en-US" sz="2800" dirty="0" smtClean="0">
                <a:solidFill>
                  <a:srgbClr val="000000"/>
                </a:solidFill>
                <a:latin typeface="Comic Sans MS"/>
                <a:ea typeface="Calibri"/>
                <a:cs typeface="Comic Sans MS"/>
              </a:rPr>
              <a:t>The Out-</a:t>
            </a:r>
            <a:r>
              <a:rPr lang="en-US" sz="2800" dirty="0" err="1" smtClean="0">
                <a:solidFill>
                  <a:srgbClr val="000000"/>
                </a:solidFill>
                <a:latin typeface="Comic Sans MS"/>
                <a:ea typeface="Calibri"/>
                <a:cs typeface="Comic Sans MS"/>
              </a:rPr>
              <a:t>Goining</a:t>
            </a:r>
            <a:r>
              <a:rPr lang="en-US" sz="2800" dirty="0" smtClean="0">
                <a:solidFill>
                  <a:srgbClr val="000000"/>
                </a:solidFill>
                <a:latin typeface="Comic Sans MS"/>
                <a:ea typeface="Calibri"/>
                <a:cs typeface="Comic Sans MS"/>
              </a:rPr>
              <a:t> Commanding Officer</a:t>
            </a:r>
            <a:r>
              <a:rPr lang="en-US" sz="2800" dirty="0" smtClean="0">
                <a:solidFill>
                  <a:srgbClr val="000000"/>
                </a:solidFill>
                <a:effectLst/>
                <a:latin typeface="Comic Sans MS"/>
                <a:ea typeface="Calibri"/>
                <a:cs typeface="Comic Sans MS"/>
              </a:rPr>
              <a:t> will inspect the parade and where it can be accommodated, the parade will march past in slow and quick time. Thereafter, they will advance in review order and the out-going Commanding Officer will give his farewell address and thereafter he will retire to take his seat at the VIP stand. </a:t>
            </a:r>
            <a:endParaRPr lang="en-US" sz="2800" dirty="0">
              <a:solidFill>
                <a:srgbClr val="000000"/>
              </a:solidFill>
              <a:effectLst/>
              <a:latin typeface="Comic Sans MS"/>
              <a:ea typeface="Calibri"/>
              <a:cs typeface="Comic Sans MS"/>
            </a:endParaRPr>
          </a:p>
        </p:txBody>
      </p:sp>
      <p:sp>
        <p:nvSpPr>
          <p:cNvPr id="4" name="Slide Number Placeholder 3"/>
          <p:cNvSpPr>
            <a:spLocks noGrp="1"/>
          </p:cNvSpPr>
          <p:nvPr>
            <p:ph type="sldNum" sz="quarter" idx="12"/>
          </p:nvPr>
        </p:nvSpPr>
        <p:spPr/>
        <p:txBody>
          <a:bodyPr/>
          <a:lstStyle/>
          <a:p>
            <a:fld id="{12D36DFC-85ED-4D15-A4B9-31134E5F37AB}" type="slidenum">
              <a:rPr lang="en-US" smtClean="0"/>
              <a:pPr/>
              <a:t>13</a:t>
            </a:fld>
            <a:endParaRPr lang="en-US"/>
          </a:p>
        </p:txBody>
      </p:sp>
      <p:sp>
        <p:nvSpPr>
          <p:cNvPr id="2" name="Title 1"/>
          <p:cNvSpPr>
            <a:spLocks noGrp="1"/>
          </p:cNvSpPr>
          <p:nvPr>
            <p:ph type="title"/>
          </p:nvPr>
        </p:nvSpPr>
        <p:spPr/>
        <p:txBody>
          <a:bodyPr>
            <a:normAutofit fontScale="90000"/>
          </a:bodyPr>
          <a:lstStyle/>
          <a:p>
            <a:r>
              <a:rPr lang="en-US" sz="4000" dirty="0" smtClean="0">
                <a:solidFill>
                  <a:prstClr val="black"/>
                </a:solidFill>
                <a:latin typeface="Comic Sans MS" pitchFamily="66" charset="0"/>
              </a:rPr>
              <a:t>Sequence For Formation Of Vesting Day Parade (Contd.)</a:t>
            </a:r>
            <a:endParaRPr lang="en-US" dirty="0"/>
          </a:p>
        </p:txBody>
      </p:sp>
    </p:spTree>
    <p:extLst>
      <p:ext uri="{BB962C8B-B14F-4D97-AF65-F5344CB8AC3E}">
        <p14:creationId xmlns:p14="http://schemas.microsoft.com/office/powerpoint/2010/main" val="41713628"/>
      </p:ext>
    </p:extLst>
  </p:cSld>
  <p:clrMapOvr>
    <a:masterClrMapping/>
  </p:clrMapOvr>
  <p:transition spd="slow">
    <p:push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17672" y="1881981"/>
            <a:ext cx="8229600" cy="4525963"/>
          </a:xfrm>
        </p:spPr>
        <p:txBody>
          <a:bodyPr>
            <a:normAutofit/>
          </a:bodyPr>
          <a:lstStyle/>
          <a:p>
            <a:pPr marL="0" marR="0" algn="just">
              <a:spcBef>
                <a:spcPts val="0"/>
              </a:spcBef>
              <a:spcAft>
                <a:spcPts val="2150"/>
              </a:spcAft>
            </a:pPr>
            <a:r>
              <a:rPr lang="en-US" sz="3200" dirty="0" smtClean="0">
                <a:solidFill>
                  <a:srgbClr val="000000"/>
                </a:solidFill>
                <a:effectLst/>
                <a:latin typeface="Comic Sans MS"/>
                <a:ea typeface="Calibri"/>
                <a:cs typeface="Comic Sans MS"/>
              </a:rPr>
              <a:t>The in-coming Commanding Officer will give his own address mainly on his style of leadership and what he intends to achieve in the command. Immediately after his address, he will retire to the VIP stand. </a:t>
            </a:r>
            <a:endParaRPr lang="en-US" sz="3200" dirty="0">
              <a:solidFill>
                <a:srgbClr val="000000"/>
              </a:solidFill>
              <a:effectLst/>
              <a:latin typeface="Comic Sans MS"/>
              <a:ea typeface="Calibri"/>
              <a:cs typeface="Comic Sans MS"/>
            </a:endParaRPr>
          </a:p>
        </p:txBody>
      </p:sp>
      <p:sp>
        <p:nvSpPr>
          <p:cNvPr id="4" name="Slide Number Placeholder 3"/>
          <p:cNvSpPr>
            <a:spLocks noGrp="1"/>
          </p:cNvSpPr>
          <p:nvPr>
            <p:ph type="sldNum" sz="quarter" idx="12"/>
          </p:nvPr>
        </p:nvSpPr>
        <p:spPr/>
        <p:txBody>
          <a:bodyPr/>
          <a:lstStyle/>
          <a:p>
            <a:fld id="{12D36DFC-85ED-4D15-A4B9-31134E5F37AB}" type="slidenum">
              <a:rPr lang="en-US" smtClean="0"/>
              <a:pPr/>
              <a:t>14</a:t>
            </a:fld>
            <a:endParaRPr lang="en-US"/>
          </a:p>
        </p:txBody>
      </p:sp>
      <p:sp>
        <p:nvSpPr>
          <p:cNvPr id="2" name="Title 1"/>
          <p:cNvSpPr>
            <a:spLocks noGrp="1"/>
          </p:cNvSpPr>
          <p:nvPr>
            <p:ph type="title"/>
          </p:nvPr>
        </p:nvSpPr>
        <p:spPr/>
        <p:txBody>
          <a:bodyPr>
            <a:normAutofit fontScale="90000"/>
          </a:bodyPr>
          <a:lstStyle/>
          <a:p>
            <a:r>
              <a:rPr lang="en-US" sz="4000" dirty="0" smtClean="0">
                <a:solidFill>
                  <a:prstClr val="black"/>
                </a:solidFill>
                <a:latin typeface="Comic Sans MS" pitchFamily="66" charset="0"/>
              </a:rPr>
              <a:t>Sequence For Formation Of Vesting Day Parade (Contd.)</a:t>
            </a:r>
            <a:endParaRPr lang="en-US" dirty="0"/>
          </a:p>
        </p:txBody>
      </p:sp>
    </p:spTree>
    <p:extLst>
      <p:ext uri="{BB962C8B-B14F-4D97-AF65-F5344CB8AC3E}">
        <p14:creationId xmlns:p14="http://schemas.microsoft.com/office/powerpoint/2010/main" val="20270775"/>
      </p:ext>
    </p:extLst>
  </p:cSld>
  <p:clrMapOvr>
    <a:masterClrMapping/>
  </p:clrMapOvr>
  <p:transition spd="slow">
    <p:push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89857" y="1881981"/>
            <a:ext cx="8229600" cy="4525963"/>
          </a:xfrm>
        </p:spPr>
        <p:txBody>
          <a:bodyPr>
            <a:normAutofit/>
          </a:bodyPr>
          <a:lstStyle/>
          <a:p>
            <a:pPr marL="0" marR="0" algn="just">
              <a:spcBef>
                <a:spcPts val="0"/>
              </a:spcBef>
              <a:spcAft>
                <a:spcPts val="2150"/>
              </a:spcAft>
            </a:pPr>
            <a:r>
              <a:rPr lang="en-US" sz="2800" dirty="0" smtClean="0">
                <a:solidFill>
                  <a:srgbClr val="000000"/>
                </a:solidFill>
                <a:effectLst/>
                <a:latin typeface="Comic Sans MS"/>
                <a:ea typeface="Calibri"/>
                <a:cs typeface="Comic Sans MS"/>
              </a:rPr>
              <a:t>The “table party” will march in with the table to the front of saluting dais. The out-going and in-coming commanding Officers will sit on the chairs provided at the table and sign the handing and taking over note while the principal Officers of the command witness. </a:t>
            </a:r>
          </a:p>
          <a:p>
            <a:pPr marL="0" marR="0" algn="just">
              <a:spcBef>
                <a:spcPts val="0"/>
              </a:spcBef>
              <a:spcAft>
                <a:spcPts val="2150"/>
              </a:spcAft>
            </a:pPr>
            <a:r>
              <a:rPr lang="en-US" sz="2800" dirty="0" smtClean="0">
                <a:solidFill>
                  <a:srgbClr val="000000"/>
                </a:solidFill>
                <a:effectLst/>
                <a:latin typeface="Wingdings"/>
                <a:ea typeface="Calibri"/>
                <a:cs typeface="Wingdings"/>
              </a:rPr>
              <a:t>v </a:t>
            </a:r>
            <a:r>
              <a:rPr lang="en-US" sz="2800" dirty="0" smtClean="0">
                <a:solidFill>
                  <a:srgbClr val="000000"/>
                </a:solidFill>
                <a:effectLst/>
                <a:latin typeface="Comic Sans MS"/>
                <a:ea typeface="Calibri"/>
                <a:cs typeface="Comic Sans MS"/>
              </a:rPr>
              <a:t>Thereafter, the table party marches in and remove the table from the parade ground. </a:t>
            </a:r>
            <a:endParaRPr lang="en-US" sz="2800" dirty="0">
              <a:solidFill>
                <a:srgbClr val="000000"/>
              </a:solidFill>
              <a:effectLst/>
              <a:latin typeface="Comic Sans MS"/>
              <a:ea typeface="Calibri"/>
              <a:cs typeface="Comic Sans MS"/>
            </a:endParaRPr>
          </a:p>
        </p:txBody>
      </p:sp>
      <p:sp>
        <p:nvSpPr>
          <p:cNvPr id="4" name="Slide Number Placeholder 3"/>
          <p:cNvSpPr>
            <a:spLocks noGrp="1"/>
          </p:cNvSpPr>
          <p:nvPr>
            <p:ph type="sldNum" sz="quarter" idx="12"/>
          </p:nvPr>
        </p:nvSpPr>
        <p:spPr/>
        <p:txBody>
          <a:bodyPr/>
          <a:lstStyle/>
          <a:p>
            <a:fld id="{12D36DFC-85ED-4D15-A4B9-31134E5F37AB}" type="slidenum">
              <a:rPr lang="en-US" smtClean="0"/>
              <a:pPr/>
              <a:t>15</a:t>
            </a:fld>
            <a:endParaRPr lang="en-US"/>
          </a:p>
        </p:txBody>
      </p:sp>
      <p:sp>
        <p:nvSpPr>
          <p:cNvPr id="2" name="Title 1"/>
          <p:cNvSpPr>
            <a:spLocks noGrp="1"/>
          </p:cNvSpPr>
          <p:nvPr>
            <p:ph type="title"/>
          </p:nvPr>
        </p:nvSpPr>
        <p:spPr/>
        <p:txBody>
          <a:bodyPr>
            <a:normAutofit fontScale="90000"/>
          </a:bodyPr>
          <a:lstStyle/>
          <a:p>
            <a:r>
              <a:rPr lang="en-US" sz="4000" dirty="0" smtClean="0">
                <a:solidFill>
                  <a:prstClr val="black"/>
                </a:solidFill>
                <a:latin typeface="Comic Sans MS" pitchFamily="66" charset="0"/>
              </a:rPr>
              <a:t>Sequence For Formation Of Vesting Day Parade (Contd.)</a:t>
            </a:r>
            <a:endParaRPr lang="en-US" dirty="0"/>
          </a:p>
        </p:txBody>
      </p:sp>
    </p:spTree>
    <p:extLst>
      <p:ext uri="{BB962C8B-B14F-4D97-AF65-F5344CB8AC3E}">
        <p14:creationId xmlns:p14="http://schemas.microsoft.com/office/powerpoint/2010/main" val="152360123"/>
      </p:ext>
    </p:extLst>
  </p:cSld>
  <p:clrMapOvr>
    <a:masterClrMapping/>
  </p:clrMapOvr>
  <p:transition spd="slow">
    <p:push di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62705"/>
            <a:ext cx="8229600" cy="4525963"/>
          </a:xfrm>
        </p:spPr>
        <p:txBody>
          <a:bodyPr>
            <a:normAutofit/>
          </a:bodyPr>
          <a:lstStyle/>
          <a:p>
            <a:r>
              <a:rPr lang="en-US" dirty="0">
                <a:latin typeface="Comic Sans MS" pitchFamily="66" charset="0"/>
                <a:ea typeface="Calibri"/>
                <a:cs typeface="Times New Roman"/>
              </a:rPr>
              <a:t>The flag/</a:t>
            </a:r>
            <a:r>
              <a:rPr lang="en-US" dirty="0" err="1">
                <a:latin typeface="Comic Sans MS" pitchFamily="66" charset="0"/>
                <a:ea typeface="Calibri"/>
                <a:cs typeface="Times New Roman"/>
              </a:rPr>
              <a:t>colour</a:t>
            </a:r>
            <a:r>
              <a:rPr lang="en-US" dirty="0">
                <a:latin typeface="Comic Sans MS" pitchFamily="66" charset="0"/>
                <a:ea typeface="Calibri"/>
                <a:cs typeface="Times New Roman"/>
              </a:rPr>
              <a:t> of the command will be marched to the parade ground, ( where the command does not have its own separate </a:t>
            </a:r>
            <a:r>
              <a:rPr lang="en-US" dirty="0" err="1">
                <a:latin typeface="Comic Sans MS" pitchFamily="66" charset="0"/>
                <a:ea typeface="Calibri"/>
                <a:cs typeface="Times New Roman"/>
              </a:rPr>
              <a:t>colour</a:t>
            </a:r>
            <a:r>
              <a:rPr lang="en-US" dirty="0">
                <a:latin typeface="Comic Sans MS" pitchFamily="66" charset="0"/>
                <a:ea typeface="Calibri"/>
                <a:cs typeface="Times New Roman"/>
              </a:rPr>
              <a:t>; the FRSC flag may be used). The Officer carrying the flag will present it to the out-going Commanding Officer who will in turn present it to the in-coming commanding Officer. The handing over of the unit flag presupposes the symbolic change of guard or </a:t>
            </a:r>
            <a:r>
              <a:rPr lang="en-US" dirty="0" err="1">
                <a:latin typeface="Comic Sans MS" pitchFamily="66" charset="0"/>
                <a:ea typeface="Calibri"/>
                <a:cs typeface="Times New Roman"/>
              </a:rPr>
              <a:t>commandship</a:t>
            </a:r>
            <a:r>
              <a:rPr lang="en-US" dirty="0">
                <a:latin typeface="Comic Sans MS" pitchFamily="66" charset="0"/>
                <a:ea typeface="Calibri"/>
                <a:cs typeface="Times New Roman"/>
              </a:rPr>
              <a:t> from the former to the later.</a:t>
            </a:r>
            <a:endParaRPr lang="en-US" dirty="0">
              <a:latin typeface="Comic Sans MS" pitchFamily="66" charset="0"/>
            </a:endParaRPr>
          </a:p>
        </p:txBody>
      </p:sp>
      <p:sp>
        <p:nvSpPr>
          <p:cNvPr id="4" name="Slide Number Placeholder 3"/>
          <p:cNvSpPr>
            <a:spLocks noGrp="1"/>
          </p:cNvSpPr>
          <p:nvPr>
            <p:ph type="sldNum" sz="quarter" idx="12"/>
          </p:nvPr>
        </p:nvSpPr>
        <p:spPr/>
        <p:txBody>
          <a:bodyPr/>
          <a:lstStyle/>
          <a:p>
            <a:fld id="{12D36DFC-85ED-4D15-A4B9-31134E5F37AB}" type="slidenum">
              <a:rPr lang="en-US" smtClean="0"/>
              <a:pPr/>
              <a:t>16</a:t>
            </a:fld>
            <a:endParaRPr lang="en-US"/>
          </a:p>
        </p:txBody>
      </p:sp>
      <p:sp>
        <p:nvSpPr>
          <p:cNvPr id="2" name="Title 1"/>
          <p:cNvSpPr>
            <a:spLocks noGrp="1"/>
          </p:cNvSpPr>
          <p:nvPr>
            <p:ph type="title"/>
          </p:nvPr>
        </p:nvSpPr>
        <p:spPr/>
        <p:txBody>
          <a:bodyPr>
            <a:normAutofit fontScale="90000"/>
          </a:bodyPr>
          <a:lstStyle/>
          <a:p>
            <a:r>
              <a:rPr lang="en-US" sz="4000" dirty="0" smtClean="0">
                <a:solidFill>
                  <a:prstClr val="black"/>
                </a:solidFill>
                <a:latin typeface="Comic Sans MS" pitchFamily="66" charset="0"/>
              </a:rPr>
              <a:t>Sequence For Formation Of Vesting Day Parade (Contd.)</a:t>
            </a:r>
            <a:endParaRPr lang="en-US" dirty="0"/>
          </a:p>
        </p:txBody>
      </p:sp>
    </p:spTree>
    <p:extLst>
      <p:ext uri="{BB962C8B-B14F-4D97-AF65-F5344CB8AC3E}">
        <p14:creationId xmlns:p14="http://schemas.microsoft.com/office/powerpoint/2010/main" val="115657098"/>
      </p:ext>
    </p:extLst>
  </p:cSld>
  <p:clrMapOvr>
    <a:masterClrMapping/>
  </p:clrMapOvr>
  <p:transition spd="slow">
    <p:push di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52600"/>
            <a:ext cx="8229600" cy="4525963"/>
          </a:xfrm>
        </p:spPr>
        <p:txBody>
          <a:bodyPr/>
          <a:lstStyle/>
          <a:p>
            <a:pPr marL="0" marR="0" algn="just">
              <a:spcBef>
                <a:spcPts val="0"/>
              </a:spcBef>
              <a:spcAft>
                <a:spcPts val="0"/>
              </a:spcAft>
            </a:pPr>
            <a:r>
              <a:rPr lang="en-US" sz="3200" dirty="0" smtClean="0">
                <a:solidFill>
                  <a:srgbClr val="000000"/>
                </a:solidFill>
                <a:effectLst/>
                <a:latin typeface="Comic Sans MS"/>
                <a:ea typeface="Calibri"/>
                <a:cs typeface="Comic Sans MS"/>
              </a:rPr>
              <a:t>The out-going commanding Officer returns to the saluting dais to receive “THREE HEARTY CHEERS”. After this, general salute will be rendered and then the parade commander will march towards him and take permission to carry on with the parade. Then the parade marches out in column of routes. </a:t>
            </a:r>
          </a:p>
          <a:p>
            <a:endParaRPr lang="en-US" dirty="0"/>
          </a:p>
        </p:txBody>
      </p:sp>
      <p:sp>
        <p:nvSpPr>
          <p:cNvPr id="4" name="Slide Number Placeholder 3"/>
          <p:cNvSpPr>
            <a:spLocks noGrp="1"/>
          </p:cNvSpPr>
          <p:nvPr>
            <p:ph type="sldNum" sz="quarter" idx="12"/>
          </p:nvPr>
        </p:nvSpPr>
        <p:spPr/>
        <p:txBody>
          <a:bodyPr/>
          <a:lstStyle/>
          <a:p>
            <a:fld id="{12D36DFC-85ED-4D15-A4B9-31134E5F37AB}" type="slidenum">
              <a:rPr lang="en-US" smtClean="0"/>
              <a:pPr/>
              <a:t>17</a:t>
            </a:fld>
            <a:endParaRPr lang="en-US"/>
          </a:p>
        </p:txBody>
      </p:sp>
      <p:sp>
        <p:nvSpPr>
          <p:cNvPr id="2" name="Title 1"/>
          <p:cNvSpPr>
            <a:spLocks noGrp="1"/>
          </p:cNvSpPr>
          <p:nvPr>
            <p:ph type="title"/>
          </p:nvPr>
        </p:nvSpPr>
        <p:spPr/>
        <p:txBody>
          <a:bodyPr>
            <a:normAutofit fontScale="90000"/>
          </a:bodyPr>
          <a:lstStyle/>
          <a:p>
            <a:r>
              <a:rPr lang="en-US" sz="4000" dirty="0" smtClean="0">
                <a:solidFill>
                  <a:prstClr val="black"/>
                </a:solidFill>
                <a:latin typeface="Comic Sans MS" pitchFamily="66" charset="0"/>
              </a:rPr>
              <a:t>Sequence For Formation Of Vesting Day Parade (Contd.)</a:t>
            </a:r>
            <a:endParaRPr lang="en-US" dirty="0"/>
          </a:p>
        </p:txBody>
      </p:sp>
    </p:spTree>
    <p:extLst>
      <p:ext uri="{BB962C8B-B14F-4D97-AF65-F5344CB8AC3E}">
        <p14:creationId xmlns:p14="http://schemas.microsoft.com/office/powerpoint/2010/main" val="821839236"/>
      </p:ext>
    </p:extLst>
  </p:cSld>
  <p:clrMapOvr>
    <a:masterClrMapping/>
  </p:clrMapOvr>
  <p:transition spd="slow">
    <p:push di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marR="0" algn="just">
              <a:spcBef>
                <a:spcPts val="0"/>
              </a:spcBef>
              <a:spcAft>
                <a:spcPts val="0"/>
              </a:spcAft>
            </a:pPr>
            <a:r>
              <a:rPr lang="en-US" dirty="0" smtClean="0">
                <a:solidFill>
                  <a:srgbClr val="000000"/>
                </a:solidFill>
                <a:effectLst/>
                <a:latin typeface="Comic Sans MS"/>
                <a:ea typeface="Calibri"/>
                <a:cs typeface="Comic Sans MS"/>
              </a:rPr>
              <a:t>A parade commander should possess the following characteristics: </a:t>
            </a:r>
            <a:endParaRPr lang="en-US" sz="2800" dirty="0" smtClean="0">
              <a:solidFill>
                <a:srgbClr val="000000"/>
              </a:solidFill>
              <a:effectLst/>
              <a:latin typeface="Comic Sans MS"/>
              <a:ea typeface="Calibri"/>
              <a:cs typeface="Comic Sans MS"/>
            </a:endParaRPr>
          </a:p>
          <a:p>
            <a:pPr marL="0" marR="0" indent="457200" algn="just">
              <a:spcBef>
                <a:spcPts val="0"/>
              </a:spcBef>
              <a:spcAft>
                <a:spcPts val="920"/>
              </a:spcAft>
            </a:pPr>
            <a:r>
              <a:rPr lang="en-US" dirty="0" smtClean="0">
                <a:solidFill>
                  <a:srgbClr val="000000"/>
                </a:solidFill>
                <a:effectLst/>
                <a:latin typeface="Comic Sans MS"/>
                <a:ea typeface="Calibri"/>
                <a:cs typeface="Comic Sans MS"/>
              </a:rPr>
              <a:t>a.	 A parade commander must have a good understanding of parade. </a:t>
            </a:r>
            <a:endParaRPr lang="en-US" sz="2800" dirty="0" smtClean="0">
              <a:solidFill>
                <a:srgbClr val="000000"/>
              </a:solidFill>
              <a:effectLst/>
              <a:latin typeface="Comic Sans MS"/>
              <a:ea typeface="Calibri"/>
              <a:cs typeface="Comic Sans MS"/>
            </a:endParaRPr>
          </a:p>
          <a:p>
            <a:pPr marL="0" marR="0" indent="457200" algn="just">
              <a:spcBef>
                <a:spcPts val="0"/>
              </a:spcBef>
              <a:spcAft>
                <a:spcPts val="920"/>
              </a:spcAft>
            </a:pPr>
            <a:r>
              <a:rPr lang="en-US" dirty="0" smtClean="0">
                <a:solidFill>
                  <a:srgbClr val="000000"/>
                </a:solidFill>
                <a:effectLst/>
                <a:latin typeface="Comic Sans MS"/>
                <a:ea typeface="Calibri"/>
                <a:cs typeface="Comic Sans MS"/>
              </a:rPr>
              <a:t>b. 	A parade Commander should be highly regimented. </a:t>
            </a:r>
            <a:endParaRPr lang="en-US" sz="2800" dirty="0" smtClean="0">
              <a:solidFill>
                <a:srgbClr val="000000"/>
              </a:solidFill>
              <a:effectLst/>
              <a:latin typeface="Comic Sans MS"/>
              <a:ea typeface="Calibri"/>
              <a:cs typeface="Comic Sans MS"/>
            </a:endParaRPr>
          </a:p>
          <a:p>
            <a:pPr marL="0" marR="0" indent="457200" algn="just">
              <a:spcBef>
                <a:spcPts val="0"/>
              </a:spcBef>
              <a:spcAft>
                <a:spcPts val="920"/>
              </a:spcAft>
            </a:pPr>
            <a:r>
              <a:rPr lang="en-US" dirty="0" smtClean="0">
                <a:solidFill>
                  <a:srgbClr val="000000"/>
                </a:solidFill>
                <a:effectLst/>
                <a:latin typeface="Comic Sans MS"/>
                <a:ea typeface="Calibri"/>
                <a:cs typeface="Comic Sans MS"/>
              </a:rPr>
              <a:t>c. Skilled in commanding parade and inspiring presence. </a:t>
            </a:r>
            <a:endParaRPr lang="en-US" sz="2800" dirty="0" smtClean="0">
              <a:solidFill>
                <a:srgbClr val="000000"/>
              </a:solidFill>
              <a:effectLst/>
              <a:latin typeface="Comic Sans MS"/>
              <a:ea typeface="Calibri"/>
              <a:cs typeface="Comic Sans MS"/>
            </a:endParaRPr>
          </a:p>
          <a:p>
            <a:pPr marL="457200" marR="0" algn="just">
              <a:spcBef>
                <a:spcPts val="0"/>
              </a:spcBef>
              <a:spcAft>
                <a:spcPts val="920"/>
              </a:spcAft>
            </a:pPr>
            <a:r>
              <a:rPr lang="en-US" dirty="0" smtClean="0">
                <a:solidFill>
                  <a:srgbClr val="000000"/>
                </a:solidFill>
                <a:effectLst/>
                <a:latin typeface="Comic Sans MS"/>
                <a:ea typeface="Calibri"/>
                <a:cs typeface="Comic Sans MS"/>
              </a:rPr>
              <a:t>d. Possess an exceptional marching technique. </a:t>
            </a:r>
            <a:endParaRPr lang="en-US" sz="2800" dirty="0">
              <a:solidFill>
                <a:srgbClr val="000000"/>
              </a:solidFill>
              <a:effectLst/>
              <a:latin typeface="Comic Sans MS"/>
              <a:ea typeface="Calibri"/>
              <a:cs typeface="Comic Sans MS"/>
            </a:endParaRPr>
          </a:p>
        </p:txBody>
      </p:sp>
      <p:sp>
        <p:nvSpPr>
          <p:cNvPr id="4" name="Slide Number Placeholder 3"/>
          <p:cNvSpPr>
            <a:spLocks noGrp="1"/>
          </p:cNvSpPr>
          <p:nvPr>
            <p:ph type="sldNum" sz="quarter" idx="12"/>
          </p:nvPr>
        </p:nvSpPr>
        <p:spPr/>
        <p:txBody>
          <a:bodyPr/>
          <a:lstStyle/>
          <a:p>
            <a:fld id="{12D36DFC-85ED-4D15-A4B9-31134E5F37AB}" type="slidenum">
              <a:rPr lang="en-US" smtClean="0"/>
              <a:pPr/>
              <a:t>18</a:t>
            </a:fld>
            <a:endParaRPr lang="en-US"/>
          </a:p>
        </p:txBody>
      </p:sp>
      <p:sp>
        <p:nvSpPr>
          <p:cNvPr id="2" name="Title 1"/>
          <p:cNvSpPr>
            <a:spLocks noGrp="1"/>
          </p:cNvSpPr>
          <p:nvPr>
            <p:ph type="title"/>
          </p:nvPr>
        </p:nvSpPr>
        <p:spPr>
          <a:xfrm>
            <a:off x="457200" y="338328"/>
            <a:ext cx="8229600" cy="1143000"/>
          </a:xfrm>
        </p:spPr>
        <p:txBody>
          <a:bodyPr>
            <a:normAutofit fontScale="90000"/>
          </a:bodyPr>
          <a:lstStyle/>
          <a:p>
            <a:r>
              <a:rPr lang="en-US" sz="4000" dirty="0" smtClean="0">
                <a:solidFill>
                  <a:prstClr val="black"/>
                </a:solidFill>
                <a:latin typeface="Comic Sans MS" pitchFamily="66" charset="0"/>
              </a:rPr>
              <a:t>Characteristics Of A Parade Commander</a:t>
            </a:r>
            <a:endParaRPr lang="en-US" dirty="0"/>
          </a:p>
        </p:txBody>
      </p:sp>
    </p:spTree>
    <p:extLst>
      <p:ext uri="{BB962C8B-B14F-4D97-AF65-F5344CB8AC3E}">
        <p14:creationId xmlns:p14="http://schemas.microsoft.com/office/powerpoint/2010/main" val="3745598501"/>
      </p:ext>
    </p:extLst>
  </p:cSld>
  <p:clrMapOvr>
    <a:masterClrMapping/>
  </p:clrMapOvr>
  <p:transition spd="slow">
    <p:push dir="u"/>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457200" marR="0" algn="just">
              <a:spcBef>
                <a:spcPts val="0"/>
              </a:spcBef>
              <a:spcAft>
                <a:spcPts val="920"/>
              </a:spcAft>
            </a:pPr>
            <a:r>
              <a:rPr lang="en-US" dirty="0" smtClean="0">
                <a:solidFill>
                  <a:srgbClr val="000000"/>
                </a:solidFill>
                <a:effectLst/>
                <a:latin typeface="Comic Sans MS"/>
                <a:ea typeface="Calibri"/>
                <a:cs typeface="Comic Sans MS"/>
              </a:rPr>
              <a:t>e. His vocal are loud and easily understood. </a:t>
            </a:r>
            <a:endParaRPr lang="en-US" sz="2800" dirty="0" smtClean="0">
              <a:solidFill>
                <a:srgbClr val="000000"/>
              </a:solidFill>
              <a:effectLst/>
              <a:latin typeface="Comic Sans MS"/>
              <a:ea typeface="Calibri"/>
              <a:cs typeface="Comic Sans MS"/>
            </a:endParaRPr>
          </a:p>
          <a:p>
            <a:pPr marL="0" marR="0" indent="457200" algn="just">
              <a:spcBef>
                <a:spcPts val="0"/>
              </a:spcBef>
              <a:spcAft>
                <a:spcPts val="920"/>
              </a:spcAft>
            </a:pPr>
            <a:r>
              <a:rPr lang="en-US" dirty="0" smtClean="0">
                <a:solidFill>
                  <a:srgbClr val="000000"/>
                </a:solidFill>
                <a:effectLst/>
                <a:latin typeface="Comic Sans MS"/>
                <a:ea typeface="Calibri"/>
                <a:cs typeface="Comic Sans MS"/>
              </a:rPr>
              <a:t>f. Highly responsible and reliable. </a:t>
            </a:r>
            <a:endParaRPr lang="en-US" sz="2800" dirty="0" smtClean="0">
              <a:solidFill>
                <a:srgbClr val="000000"/>
              </a:solidFill>
              <a:effectLst/>
              <a:latin typeface="Comic Sans MS"/>
              <a:ea typeface="Calibri"/>
              <a:cs typeface="Comic Sans MS"/>
            </a:endParaRPr>
          </a:p>
          <a:p>
            <a:pPr marL="0" marR="0" indent="457200" algn="just">
              <a:spcBef>
                <a:spcPts val="0"/>
              </a:spcBef>
              <a:spcAft>
                <a:spcPts val="920"/>
              </a:spcAft>
            </a:pPr>
            <a:r>
              <a:rPr lang="en-US" dirty="0" smtClean="0">
                <a:solidFill>
                  <a:srgbClr val="000000"/>
                </a:solidFill>
                <a:effectLst/>
                <a:latin typeface="Comic Sans MS"/>
                <a:ea typeface="Calibri"/>
                <a:cs typeface="Comic Sans MS"/>
              </a:rPr>
              <a:t>g. A team player. </a:t>
            </a:r>
            <a:endParaRPr lang="en-US" sz="2800" dirty="0" smtClean="0">
              <a:solidFill>
                <a:srgbClr val="000000"/>
              </a:solidFill>
              <a:effectLst/>
              <a:latin typeface="Comic Sans MS"/>
              <a:ea typeface="Calibri"/>
              <a:cs typeface="Comic Sans MS"/>
            </a:endParaRPr>
          </a:p>
          <a:p>
            <a:pPr marL="0" marR="0" indent="457200" algn="just">
              <a:spcBef>
                <a:spcPts val="0"/>
              </a:spcBef>
              <a:spcAft>
                <a:spcPts val="920"/>
              </a:spcAft>
            </a:pPr>
            <a:r>
              <a:rPr lang="en-US" dirty="0" smtClean="0">
                <a:solidFill>
                  <a:srgbClr val="000000"/>
                </a:solidFill>
                <a:effectLst/>
                <a:latin typeface="Comic Sans MS"/>
                <a:ea typeface="Calibri"/>
                <a:cs typeface="Comic Sans MS"/>
              </a:rPr>
              <a:t>h. A highly focused Officer. </a:t>
            </a:r>
            <a:endParaRPr lang="en-US" sz="2800" dirty="0" smtClean="0">
              <a:solidFill>
                <a:srgbClr val="000000"/>
              </a:solidFill>
              <a:effectLst/>
              <a:latin typeface="Comic Sans MS"/>
              <a:ea typeface="Calibri"/>
              <a:cs typeface="Comic Sans MS"/>
            </a:endParaRPr>
          </a:p>
          <a:p>
            <a:pPr marL="0" marR="0" indent="457200" algn="just">
              <a:spcBef>
                <a:spcPts val="0"/>
              </a:spcBef>
              <a:spcAft>
                <a:spcPts val="0"/>
              </a:spcAft>
            </a:pPr>
            <a:r>
              <a:rPr lang="en-US" dirty="0" smtClean="0">
                <a:solidFill>
                  <a:srgbClr val="000000"/>
                </a:solidFill>
                <a:effectLst/>
                <a:latin typeface="Comic Sans MS"/>
                <a:ea typeface="Calibri"/>
                <a:cs typeface="Comic Sans MS"/>
              </a:rPr>
              <a:t>i. A teacher and a teachable spirit. </a:t>
            </a:r>
            <a:endParaRPr lang="en-US" sz="2800" dirty="0" smtClean="0">
              <a:solidFill>
                <a:srgbClr val="000000"/>
              </a:solidFill>
              <a:effectLst/>
              <a:latin typeface="Comic Sans MS"/>
              <a:ea typeface="Calibri"/>
              <a:cs typeface="Comic Sans MS"/>
            </a:endParaRPr>
          </a:p>
          <a:p>
            <a:endParaRPr lang="en-US" dirty="0"/>
          </a:p>
        </p:txBody>
      </p:sp>
      <p:sp>
        <p:nvSpPr>
          <p:cNvPr id="4" name="Slide Number Placeholder 3"/>
          <p:cNvSpPr>
            <a:spLocks noGrp="1"/>
          </p:cNvSpPr>
          <p:nvPr>
            <p:ph type="sldNum" sz="quarter" idx="12"/>
          </p:nvPr>
        </p:nvSpPr>
        <p:spPr/>
        <p:txBody>
          <a:bodyPr/>
          <a:lstStyle/>
          <a:p>
            <a:fld id="{12D36DFC-85ED-4D15-A4B9-31134E5F37AB}" type="slidenum">
              <a:rPr lang="en-US" smtClean="0"/>
              <a:pPr/>
              <a:t>19</a:t>
            </a:fld>
            <a:endParaRPr lang="en-US"/>
          </a:p>
        </p:txBody>
      </p:sp>
      <p:sp>
        <p:nvSpPr>
          <p:cNvPr id="2" name="Title 1"/>
          <p:cNvSpPr>
            <a:spLocks noGrp="1"/>
          </p:cNvSpPr>
          <p:nvPr>
            <p:ph type="title"/>
          </p:nvPr>
        </p:nvSpPr>
        <p:spPr>
          <a:xfrm>
            <a:off x="417672" y="138002"/>
            <a:ext cx="8229600" cy="1143000"/>
          </a:xfrm>
        </p:spPr>
        <p:txBody>
          <a:bodyPr>
            <a:normAutofit fontScale="90000"/>
          </a:bodyPr>
          <a:lstStyle/>
          <a:p>
            <a:r>
              <a:rPr lang="en-US" sz="3600" dirty="0" smtClean="0">
                <a:solidFill>
                  <a:prstClr val="black"/>
                </a:solidFill>
                <a:latin typeface="Comic Sans MS" pitchFamily="66" charset="0"/>
              </a:rPr>
              <a:t>Characteristics Of A Parade Commander </a:t>
            </a:r>
            <a:r>
              <a:rPr lang="en-US" sz="4000" dirty="0" smtClean="0">
                <a:solidFill>
                  <a:prstClr val="black"/>
                </a:solidFill>
                <a:latin typeface="Comic Sans MS" pitchFamily="66" charset="0"/>
              </a:rPr>
              <a:t>(Contd.)</a:t>
            </a:r>
            <a:endParaRPr lang="en-US" dirty="0"/>
          </a:p>
        </p:txBody>
      </p:sp>
    </p:spTree>
    <p:extLst>
      <p:ext uri="{BB962C8B-B14F-4D97-AF65-F5344CB8AC3E}">
        <p14:creationId xmlns:p14="http://schemas.microsoft.com/office/powerpoint/2010/main" val="1718055907"/>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latin typeface="Comic Sans MS" pitchFamily="66" charset="0"/>
              </a:rPr>
              <a:t>A military parade is a formation of soldiers whose movement is restricted by close-order maneuvering known as drilling or marching. The military parade is now almost entirely ceremonial, though soldiers from time immemorial up until the late 19th century fought in formation. Massed parades may also hold a role for propaganda purposes, being used to exhibit the apparent military strength of one's nation. </a:t>
            </a:r>
            <a:endParaRPr lang="en-US" dirty="0">
              <a:latin typeface="Comic Sans MS" pitchFamily="66" charset="0"/>
            </a:endParaRPr>
          </a:p>
        </p:txBody>
      </p:sp>
      <p:sp>
        <p:nvSpPr>
          <p:cNvPr id="4" name="Slide Number Placeholder 3"/>
          <p:cNvSpPr>
            <a:spLocks noGrp="1"/>
          </p:cNvSpPr>
          <p:nvPr>
            <p:ph type="sldNum" sz="quarter" idx="12"/>
          </p:nvPr>
        </p:nvSpPr>
        <p:spPr/>
        <p:txBody>
          <a:bodyPr/>
          <a:lstStyle/>
          <a:p>
            <a:fld id="{12D36DFC-85ED-4D15-A4B9-31134E5F37AB}" type="slidenum">
              <a:rPr lang="en-US" smtClean="0"/>
              <a:pPr/>
              <a:t>2</a:t>
            </a:fld>
            <a:endParaRPr lang="en-US"/>
          </a:p>
        </p:txBody>
      </p:sp>
      <p:sp>
        <p:nvSpPr>
          <p:cNvPr id="2" name="Title 1"/>
          <p:cNvSpPr>
            <a:spLocks noGrp="1"/>
          </p:cNvSpPr>
          <p:nvPr>
            <p:ph type="title"/>
          </p:nvPr>
        </p:nvSpPr>
        <p:spPr/>
        <p:txBody>
          <a:bodyPr/>
          <a:lstStyle/>
          <a:p>
            <a:r>
              <a:rPr lang="en-US" dirty="0" smtClean="0">
                <a:latin typeface="Comic Sans MS" pitchFamily="66" charset="0"/>
              </a:rPr>
              <a:t>INTRODUCTION</a:t>
            </a:r>
            <a:endParaRPr lang="en-US" dirty="0">
              <a:latin typeface="Comic Sans MS" pitchFamily="66" charset="0"/>
            </a:endParaRPr>
          </a:p>
        </p:txBody>
      </p:sp>
    </p:spTree>
    <p:extLst>
      <p:ext uri="{BB962C8B-B14F-4D97-AF65-F5344CB8AC3E}">
        <p14:creationId xmlns:p14="http://schemas.microsoft.com/office/powerpoint/2010/main" val="2948663469"/>
      </p:ext>
    </p:extLst>
  </p:cSld>
  <p:clrMapOvr>
    <a:masterClrMapping/>
  </p:clrMapOvr>
  <p:transition spd="slow">
    <p:push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marL="0" marR="0" algn="just">
              <a:spcBef>
                <a:spcPts val="0"/>
              </a:spcBef>
              <a:spcAft>
                <a:spcPts val="0"/>
              </a:spcAft>
            </a:pPr>
            <a:r>
              <a:rPr lang="en-US" dirty="0" smtClean="0">
                <a:solidFill>
                  <a:srgbClr val="000000"/>
                </a:solidFill>
                <a:effectLst/>
                <a:latin typeface="Comic Sans MS"/>
                <a:ea typeface="Calibri"/>
                <a:cs typeface="Comic Sans MS"/>
              </a:rPr>
              <a:t>It is quite imperative for all </a:t>
            </a:r>
            <a:r>
              <a:rPr lang="en-US" dirty="0" smtClean="0">
                <a:solidFill>
                  <a:srgbClr val="000000"/>
                </a:solidFill>
                <a:latin typeface="Comic Sans MS"/>
                <a:ea typeface="Calibri"/>
                <a:cs typeface="Comic Sans MS"/>
              </a:rPr>
              <a:t>officer</a:t>
            </a:r>
            <a:r>
              <a:rPr lang="en-US" dirty="0" smtClean="0">
                <a:solidFill>
                  <a:srgbClr val="000000"/>
                </a:solidFill>
                <a:effectLst/>
                <a:latin typeface="Comic Sans MS"/>
                <a:ea typeface="Calibri"/>
                <a:cs typeface="Comic Sans MS"/>
              </a:rPr>
              <a:t>s to learn these parades to refresh their minds with the sequence of mounting and inspection of parades especially ‘’Handing and Taking over’’. This is vital as they are the custodians of the cultures and traditions of the institution so as to pass it on to younger generations. All should be knowledgeable in its sequence as any officer can find himself reviewing a passing out parade in another Uniform organization.</a:t>
            </a:r>
            <a:endParaRPr lang="en-US" sz="2800" dirty="0" smtClean="0">
              <a:solidFill>
                <a:srgbClr val="000000"/>
              </a:solidFill>
              <a:effectLst/>
              <a:latin typeface="Comic Sans MS"/>
              <a:ea typeface="Calibri"/>
              <a:cs typeface="Comic Sans MS"/>
            </a:endParaRPr>
          </a:p>
          <a:p>
            <a:pPr marL="0" marR="0" algn="just">
              <a:spcBef>
                <a:spcPts val="0"/>
              </a:spcBef>
              <a:spcAft>
                <a:spcPts val="0"/>
              </a:spcAft>
            </a:pPr>
            <a:r>
              <a:rPr lang="en-US" dirty="0" smtClean="0">
                <a:solidFill>
                  <a:srgbClr val="000000"/>
                </a:solidFill>
                <a:effectLst/>
                <a:latin typeface="Comic Sans MS"/>
                <a:ea typeface="Calibri"/>
                <a:cs typeface="Times New Roman"/>
              </a:rPr>
              <a:t> </a:t>
            </a:r>
            <a:endParaRPr lang="en-US" sz="2800" dirty="0" smtClean="0">
              <a:solidFill>
                <a:srgbClr val="000000"/>
              </a:solidFill>
              <a:effectLst/>
              <a:latin typeface="Comic Sans MS"/>
              <a:ea typeface="Calibri"/>
              <a:cs typeface="Comic Sans MS"/>
            </a:endParaRPr>
          </a:p>
          <a:p>
            <a:endParaRPr lang="en-US" dirty="0"/>
          </a:p>
        </p:txBody>
      </p:sp>
      <p:sp>
        <p:nvSpPr>
          <p:cNvPr id="4" name="Slide Number Placeholder 3"/>
          <p:cNvSpPr>
            <a:spLocks noGrp="1"/>
          </p:cNvSpPr>
          <p:nvPr>
            <p:ph type="sldNum" sz="quarter" idx="12"/>
          </p:nvPr>
        </p:nvSpPr>
        <p:spPr/>
        <p:txBody>
          <a:bodyPr/>
          <a:lstStyle/>
          <a:p>
            <a:fld id="{12D36DFC-85ED-4D15-A4B9-31134E5F37AB}" type="slidenum">
              <a:rPr lang="en-US" smtClean="0"/>
              <a:pPr/>
              <a:t>20</a:t>
            </a:fld>
            <a:endParaRPr lang="en-US"/>
          </a:p>
        </p:txBody>
      </p:sp>
      <p:sp>
        <p:nvSpPr>
          <p:cNvPr id="2" name="Title 1"/>
          <p:cNvSpPr>
            <a:spLocks noGrp="1"/>
          </p:cNvSpPr>
          <p:nvPr>
            <p:ph type="title"/>
          </p:nvPr>
        </p:nvSpPr>
        <p:spPr/>
        <p:txBody>
          <a:bodyPr/>
          <a:lstStyle/>
          <a:p>
            <a:r>
              <a:rPr lang="en-US" dirty="0" smtClean="0">
                <a:latin typeface="Comic Sans MS" pitchFamily="66" charset="0"/>
              </a:rPr>
              <a:t>Conclusion</a:t>
            </a:r>
            <a:endParaRPr lang="en-US" dirty="0">
              <a:latin typeface="Comic Sans MS" pitchFamily="66" charset="0"/>
            </a:endParaRPr>
          </a:p>
        </p:txBody>
      </p:sp>
    </p:spTree>
    <p:extLst>
      <p:ext uri="{BB962C8B-B14F-4D97-AF65-F5344CB8AC3E}">
        <p14:creationId xmlns:p14="http://schemas.microsoft.com/office/powerpoint/2010/main" val="472980369"/>
      </p:ext>
    </p:extLst>
  </p:cSld>
  <p:clrMapOvr>
    <a:masterClrMapping/>
  </p:clrMapOvr>
  <p:transition spd="slow">
    <p:push dir="u"/>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marR="0" algn="just">
              <a:lnSpc>
                <a:spcPct val="107000"/>
              </a:lnSpc>
              <a:spcBef>
                <a:spcPts val="0"/>
              </a:spcBef>
              <a:spcAft>
                <a:spcPts val="800"/>
              </a:spcAft>
            </a:pPr>
            <a:r>
              <a:rPr lang="en-US" dirty="0" smtClean="0">
                <a:effectLst/>
                <a:latin typeface="Comic Sans MS"/>
                <a:ea typeface="Calibri"/>
                <a:cs typeface="Times New Roman"/>
              </a:rPr>
              <a:t>Ceremonial for the Army</a:t>
            </a:r>
            <a:endParaRPr lang="en-US" sz="2400" dirty="0">
              <a:ea typeface="Calibri"/>
              <a:cs typeface="Times New Roman"/>
            </a:endParaRPr>
          </a:p>
          <a:p>
            <a:pPr marL="0" marR="0" algn="just">
              <a:lnSpc>
                <a:spcPct val="107000"/>
              </a:lnSpc>
              <a:spcBef>
                <a:spcPts val="0"/>
              </a:spcBef>
              <a:spcAft>
                <a:spcPts val="800"/>
              </a:spcAft>
            </a:pPr>
            <a:r>
              <a:rPr lang="en-US" dirty="0" smtClean="0">
                <a:effectLst/>
                <a:latin typeface="Comic Sans MS"/>
                <a:ea typeface="Calibri"/>
                <a:cs typeface="Times New Roman"/>
              </a:rPr>
              <a:t>NAVMC 2691 Marine Corps Drill and Ceremonies Manual, Headquarters, United States Marine Corps, 1981 </a:t>
            </a:r>
            <a:endParaRPr lang="en-US" sz="2400" dirty="0">
              <a:ea typeface="Calibri"/>
              <a:cs typeface="Times New Roman"/>
            </a:endParaRPr>
          </a:p>
          <a:p>
            <a:pPr marL="0" marR="0" algn="just">
              <a:lnSpc>
                <a:spcPct val="107000"/>
              </a:lnSpc>
              <a:spcBef>
                <a:spcPts val="0"/>
              </a:spcBef>
              <a:spcAft>
                <a:spcPts val="800"/>
              </a:spcAft>
            </a:pPr>
            <a:r>
              <a:rPr lang="en-US" dirty="0" err="1" smtClean="0">
                <a:effectLst/>
                <a:latin typeface="Comic Sans MS"/>
                <a:ea typeface="Calibri"/>
                <a:cs typeface="Times New Roman"/>
              </a:rPr>
              <a:t>Oludare</a:t>
            </a:r>
            <a:r>
              <a:rPr lang="en-US" dirty="0" smtClean="0">
                <a:effectLst/>
                <a:latin typeface="Comic Sans MS"/>
                <a:ea typeface="Calibri"/>
                <a:cs typeface="Times New Roman"/>
              </a:rPr>
              <a:t> </a:t>
            </a:r>
            <a:r>
              <a:rPr lang="en-US" dirty="0" err="1" smtClean="0">
                <a:effectLst/>
                <a:latin typeface="Comic Sans MS"/>
                <a:ea typeface="Calibri"/>
                <a:cs typeface="Times New Roman"/>
              </a:rPr>
              <a:t>Ogunjobi</a:t>
            </a:r>
            <a:r>
              <a:rPr lang="en-US" dirty="0" smtClean="0">
                <a:effectLst/>
                <a:latin typeface="Comic Sans MS"/>
                <a:ea typeface="Calibri"/>
                <a:cs typeface="Times New Roman"/>
              </a:rPr>
              <a:t>- Parades and Regimentation in FRSC</a:t>
            </a:r>
            <a:endParaRPr lang="en-US" sz="2400" dirty="0">
              <a:ea typeface="Calibri"/>
              <a:cs typeface="Times New Roman"/>
            </a:endParaRPr>
          </a:p>
        </p:txBody>
      </p:sp>
      <p:sp>
        <p:nvSpPr>
          <p:cNvPr id="4" name="Slide Number Placeholder 3"/>
          <p:cNvSpPr>
            <a:spLocks noGrp="1"/>
          </p:cNvSpPr>
          <p:nvPr>
            <p:ph type="sldNum" sz="quarter" idx="12"/>
          </p:nvPr>
        </p:nvSpPr>
        <p:spPr/>
        <p:txBody>
          <a:bodyPr/>
          <a:lstStyle/>
          <a:p>
            <a:fld id="{12D36DFC-85ED-4D15-A4B9-31134E5F37AB}" type="slidenum">
              <a:rPr lang="en-US" smtClean="0"/>
              <a:pPr/>
              <a:t>21</a:t>
            </a:fld>
            <a:endParaRPr lang="en-US"/>
          </a:p>
        </p:txBody>
      </p:sp>
      <p:sp>
        <p:nvSpPr>
          <p:cNvPr id="2" name="Title 1"/>
          <p:cNvSpPr>
            <a:spLocks noGrp="1"/>
          </p:cNvSpPr>
          <p:nvPr>
            <p:ph type="title"/>
          </p:nvPr>
        </p:nvSpPr>
        <p:spPr/>
        <p:txBody>
          <a:bodyPr/>
          <a:lstStyle/>
          <a:p>
            <a:r>
              <a:rPr lang="en-US" dirty="0" smtClean="0">
                <a:latin typeface="Comic Sans MS" pitchFamily="66" charset="0"/>
              </a:rPr>
              <a:t>REFERENCES</a:t>
            </a:r>
            <a:endParaRPr lang="en-US" dirty="0">
              <a:latin typeface="Comic Sans MS" pitchFamily="66" charset="0"/>
            </a:endParaRPr>
          </a:p>
        </p:txBody>
      </p:sp>
    </p:spTree>
    <p:extLst>
      <p:ext uri="{BB962C8B-B14F-4D97-AF65-F5344CB8AC3E}">
        <p14:creationId xmlns:p14="http://schemas.microsoft.com/office/powerpoint/2010/main" val="2615597951"/>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a:latin typeface="Comic Sans MS" pitchFamily="66" charset="0"/>
                <a:ea typeface="Calibri"/>
                <a:cs typeface="Times New Roman"/>
              </a:rPr>
              <a:t>Military drill is memorizing certain actions through repetition until the action is instinctive to the soldiers being drilled. Complex actions are broken down into simpler ones which can be practiced in isolation so when the whole is put together the desired results are achieved. Such is necessary for a fighting force to perform at maximum efficiency in all manner of situations</a:t>
            </a:r>
            <a:endParaRPr lang="en-US" dirty="0">
              <a:latin typeface="Comic Sans MS" pitchFamily="66" charset="0"/>
            </a:endParaRPr>
          </a:p>
        </p:txBody>
      </p:sp>
      <p:sp>
        <p:nvSpPr>
          <p:cNvPr id="4" name="Slide Number Placeholder 3"/>
          <p:cNvSpPr>
            <a:spLocks noGrp="1"/>
          </p:cNvSpPr>
          <p:nvPr>
            <p:ph type="sldNum" sz="quarter" idx="12"/>
          </p:nvPr>
        </p:nvSpPr>
        <p:spPr/>
        <p:txBody>
          <a:bodyPr/>
          <a:lstStyle/>
          <a:p>
            <a:fld id="{12D36DFC-85ED-4D15-A4B9-31134E5F37AB}" type="slidenum">
              <a:rPr lang="en-US" smtClean="0"/>
              <a:pPr/>
              <a:t>3</a:t>
            </a:fld>
            <a:endParaRPr lang="en-US"/>
          </a:p>
        </p:txBody>
      </p:sp>
      <p:sp>
        <p:nvSpPr>
          <p:cNvPr id="2" name="Title 1"/>
          <p:cNvSpPr>
            <a:spLocks noGrp="1"/>
          </p:cNvSpPr>
          <p:nvPr>
            <p:ph type="title"/>
          </p:nvPr>
        </p:nvSpPr>
        <p:spPr/>
        <p:txBody>
          <a:bodyPr/>
          <a:lstStyle/>
          <a:p>
            <a:r>
              <a:rPr lang="en-US" dirty="0" smtClean="0">
                <a:latin typeface="Comic Sans MS" pitchFamily="66" charset="0"/>
              </a:rPr>
              <a:t>Introduction (</a:t>
            </a:r>
            <a:r>
              <a:rPr lang="en-US" dirty="0" err="1" smtClean="0">
                <a:latin typeface="Comic Sans MS" pitchFamily="66" charset="0"/>
              </a:rPr>
              <a:t>Contd</a:t>
            </a:r>
            <a:r>
              <a:rPr lang="en-US" dirty="0" smtClean="0">
                <a:latin typeface="Comic Sans MS" pitchFamily="66" charset="0"/>
              </a:rPr>
              <a:t>)</a:t>
            </a:r>
            <a:endParaRPr lang="en-US" dirty="0">
              <a:latin typeface="Comic Sans MS" pitchFamily="66" charset="0"/>
            </a:endParaRPr>
          </a:p>
        </p:txBody>
      </p:sp>
    </p:spTree>
    <p:extLst>
      <p:ext uri="{BB962C8B-B14F-4D97-AF65-F5344CB8AC3E}">
        <p14:creationId xmlns:p14="http://schemas.microsoft.com/office/powerpoint/2010/main" val="2387866619"/>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marR="0" algn="just">
              <a:spcBef>
                <a:spcPts val="0"/>
              </a:spcBef>
              <a:spcAft>
                <a:spcPts val="0"/>
              </a:spcAft>
            </a:pPr>
            <a:r>
              <a:rPr lang="en-US" dirty="0" smtClean="0">
                <a:solidFill>
                  <a:srgbClr val="000000"/>
                </a:solidFill>
                <a:effectLst/>
                <a:latin typeface="Comic Sans MS"/>
                <a:ea typeface="Calibri"/>
                <a:cs typeface="Comic Sans MS"/>
              </a:rPr>
              <a:t>However, depending on the army and the drills it adopts, drilling may destroy flexibility and initiative in exchange for predictability and cohesion.</a:t>
            </a:r>
            <a:endParaRPr lang="en-US" sz="2800" dirty="0" smtClean="0">
              <a:solidFill>
                <a:srgbClr val="000000"/>
              </a:solidFill>
              <a:effectLst/>
              <a:latin typeface="Comic Sans MS"/>
              <a:ea typeface="Calibri"/>
              <a:cs typeface="Comic Sans MS"/>
            </a:endParaRPr>
          </a:p>
          <a:p>
            <a:pPr marL="0" marR="0" algn="just">
              <a:spcBef>
                <a:spcPts val="0"/>
              </a:spcBef>
              <a:spcAft>
                <a:spcPts val="0"/>
              </a:spcAft>
            </a:pPr>
            <a:r>
              <a:rPr lang="en-US" dirty="0" smtClean="0">
                <a:solidFill>
                  <a:srgbClr val="000000"/>
                </a:solidFill>
                <a:effectLst/>
                <a:latin typeface="Comic Sans MS"/>
                <a:ea typeface="Calibri"/>
                <a:cs typeface="Comic Sans MS"/>
              </a:rPr>
              <a:t>Recruits in most modern militaries are taught drill to teach them how to work and move as a team. </a:t>
            </a:r>
            <a:endParaRPr lang="en-US" sz="2800" dirty="0">
              <a:solidFill>
                <a:srgbClr val="000000"/>
              </a:solidFill>
              <a:effectLst/>
              <a:latin typeface="Comic Sans MS"/>
              <a:ea typeface="Calibri"/>
              <a:cs typeface="Comic Sans MS"/>
            </a:endParaRPr>
          </a:p>
        </p:txBody>
      </p:sp>
      <p:sp>
        <p:nvSpPr>
          <p:cNvPr id="4" name="Slide Number Placeholder 3"/>
          <p:cNvSpPr>
            <a:spLocks noGrp="1"/>
          </p:cNvSpPr>
          <p:nvPr>
            <p:ph type="sldNum" sz="quarter" idx="12"/>
          </p:nvPr>
        </p:nvSpPr>
        <p:spPr/>
        <p:txBody>
          <a:bodyPr/>
          <a:lstStyle/>
          <a:p>
            <a:fld id="{12D36DFC-85ED-4D15-A4B9-31134E5F37AB}" type="slidenum">
              <a:rPr lang="en-US" smtClean="0"/>
              <a:pPr/>
              <a:t>4</a:t>
            </a:fld>
            <a:endParaRPr lang="en-US"/>
          </a:p>
        </p:txBody>
      </p:sp>
      <p:sp>
        <p:nvSpPr>
          <p:cNvPr id="2" name="Title 1"/>
          <p:cNvSpPr>
            <a:spLocks noGrp="1"/>
          </p:cNvSpPr>
          <p:nvPr>
            <p:ph type="title"/>
          </p:nvPr>
        </p:nvSpPr>
        <p:spPr/>
        <p:txBody>
          <a:bodyPr/>
          <a:lstStyle/>
          <a:p>
            <a:r>
              <a:rPr lang="en-US" dirty="0" smtClean="0">
                <a:latin typeface="Comic Sans MS" pitchFamily="66" charset="0"/>
              </a:rPr>
              <a:t>Introduction (</a:t>
            </a:r>
            <a:r>
              <a:rPr lang="en-US" dirty="0" err="1" smtClean="0">
                <a:latin typeface="Comic Sans MS" pitchFamily="66" charset="0"/>
              </a:rPr>
              <a:t>Contd</a:t>
            </a:r>
            <a:r>
              <a:rPr lang="en-US" dirty="0" smtClean="0">
                <a:latin typeface="Comic Sans MS" pitchFamily="66" charset="0"/>
              </a:rPr>
              <a:t>)</a:t>
            </a:r>
            <a:endParaRPr lang="en-US" dirty="0">
              <a:latin typeface="Comic Sans MS" pitchFamily="66" charset="0"/>
            </a:endParaRPr>
          </a:p>
        </p:txBody>
      </p:sp>
    </p:spTree>
    <p:extLst>
      <p:ext uri="{BB962C8B-B14F-4D97-AF65-F5344CB8AC3E}">
        <p14:creationId xmlns:p14="http://schemas.microsoft.com/office/powerpoint/2010/main" val="206028229"/>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omic Sans MS" pitchFamily="66" charset="0"/>
              </a:rPr>
              <a:t>Introduction (</a:t>
            </a:r>
            <a:r>
              <a:rPr lang="en-US" dirty="0" err="1" smtClean="0">
                <a:latin typeface="Comic Sans MS" pitchFamily="66" charset="0"/>
              </a:rPr>
              <a:t>Contd</a:t>
            </a:r>
            <a:r>
              <a:rPr lang="en-US" dirty="0" smtClean="0">
                <a:latin typeface="Comic Sans MS" pitchFamily="66" charset="0"/>
              </a:rPr>
              <a:t>)</a:t>
            </a:r>
            <a:endParaRPr lang="en-US" dirty="0">
              <a:latin typeface="Comic Sans MS" pitchFamily="66" charset="0"/>
            </a:endParaRPr>
          </a:p>
        </p:txBody>
      </p:sp>
      <p:sp>
        <p:nvSpPr>
          <p:cNvPr id="4" name="Rectangle 3"/>
          <p:cNvSpPr/>
          <p:nvPr/>
        </p:nvSpPr>
        <p:spPr>
          <a:xfrm>
            <a:off x="533400" y="1600200"/>
            <a:ext cx="8153400" cy="4524315"/>
          </a:xfrm>
          <a:prstGeom prst="rect">
            <a:avLst/>
          </a:prstGeom>
        </p:spPr>
        <p:txBody>
          <a:bodyPr wrap="square">
            <a:spAutoFit/>
          </a:bodyPr>
          <a:lstStyle/>
          <a:p>
            <a:pPr lvl="0" indent="-342900" algn="just">
              <a:buFont typeface="Arial" pitchFamily="34" charset="0"/>
              <a:buChar char="•"/>
            </a:pPr>
            <a:r>
              <a:rPr lang="en-US" sz="3200" dirty="0">
                <a:solidFill>
                  <a:srgbClr val="000000"/>
                </a:solidFill>
                <a:latin typeface="Comic Sans MS"/>
                <a:ea typeface="Calibri"/>
                <a:cs typeface="Comic Sans MS"/>
              </a:rPr>
              <a:t>Parades may either be routine or ceremonial depending on the purpose. Vesting Day parade is a form of ceremonial parade still in practice today in all military and Para- military formations. It serves the sole purpose of </a:t>
            </a:r>
            <a:r>
              <a:rPr lang="en-US" sz="3200" dirty="0" smtClean="0">
                <a:solidFill>
                  <a:srgbClr val="000000"/>
                </a:solidFill>
                <a:latin typeface="Comic Sans MS"/>
                <a:ea typeface="Calibri"/>
                <a:cs typeface="Comic Sans MS"/>
              </a:rPr>
              <a:t>vesting </a:t>
            </a:r>
            <a:r>
              <a:rPr lang="en-US" sz="3200" dirty="0">
                <a:solidFill>
                  <a:srgbClr val="000000"/>
                </a:solidFill>
                <a:latin typeface="Comic Sans MS"/>
                <a:ea typeface="Calibri"/>
                <a:cs typeface="Comic Sans MS"/>
              </a:rPr>
              <a:t>authority </a:t>
            </a:r>
            <a:r>
              <a:rPr lang="en-US" sz="3200" dirty="0" smtClean="0">
                <a:solidFill>
                  <a:srgbClr val="000000"/>
                </a:solidFill>
                <a:latin typeface="Comic Sans MS"/>
                <a:ea typeface="Calibri"/>
                <a:cs typeface="Comic Sans MS"/>
              </a:rPr>
              <a:t>on </a:t>
            </a:r>
            <a:r>
              <a:rPr lang="en-US" sz="3200" dirty="0">
                <a:solidFill>
                  <a:srgbClr val="000000"/>
                </a:solidFill>
                <a:latin typeface="Comic Sans MS"/>
                <a:ea typeface="Calibri"/>
                <a:cs typeface="Comic Sans MS"/>
              </a:rPr>
              <a:t>the in-coming Commander in the </a:t>
            </a:r>
            <a:r>
              <a:rPr lang="en-US" sz="3200" dirty="0" smtClean="0">
                <a:solidFill>
                  <a:srgbClr val="000000"/>
                </a:solidFill>
                <a:latin typeface="Comic Sans MS"/>
                <a:ea typeface="Calibri"/>
                <a:cs typeface="Comic Sans MS"/>
              </a:rPr>
              <a:t>formation or Command as the case may be.</a:t>
            </a:r>
            <a:endParaRPr lang="en-US" sz="2800" dirty="0">
              <a:solidFill>
                <a:srgbClr val="000000"/>
              </a:solidFill>
              <a:latin typeface="Comic Sans MS"/>
              <a:ea typeface="Calibri"/>
              <a:cs typeface="Comic Sans MS"/>
            </a:endParaRPr>
          </a:p>
        </p:txBody>
      </p:sp>
    </p:spTree>
    <p:extLst>
      <p:ext uri="{BB962C8B-B14F-4D97-AF65-F5344CB8AC3E}">
        <p14:creationId xmlns:p14="http://schemas.microsoft.com/office/powerpoint/2010/main" val="915183972"/>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05001"/>
            <a:ext cx="8229600" cy="2286000"/>
          </a:xfrm>
        </p:spPr>
        <p:txBody>
          <a:bodyPr>
            <a:normAutofit/>
          </a:bodyPr>
          <a:lstStyle/>
          <a:p>
            <a:pPr marL="0" marR="0" indent="0" algn="just">
              <a:spcBef>
                <a:spcPts val="0"/>
              </a:spcBef>
              <a:spcAft>
                <a:spcPts val="0"/>
              </a:spcAft>
              <a:buNone/>
              <a:tabLst>
                <a:tab pos="809625" algn="l"/>
              </a:tabLst>
            </a:pPr>
            <a:endParaRPr lang="en-US" dirty="0">
              <a:solidFill>
                <a:srgbClr val="000000"/>
              </a:solidFill>
              <a:latin typeface="Comic Sans MS"/>
              <a:ea typeface="Calibri"/>
              <a:cs typeface="Comic Sans MS"/>
            </a:endParaRPr>
          </a:p>
          <a:p>
            <a:pPr marL="0" marR="0" indent="0" algn="just">
              <a:spcBef>
                <a:spcPts val="0"/>
              </a:spcBef>
              <a:spcAft>
                <a:spcPts val="0"/>
              </a:spcAft>
              <a:buNone/>
              <a:tabLst>
                <a:tab pos="809625" algn="l"/>
              </a:tabLst>
            </a:pPr>
            <a:endParaRPr lang="en-US" dirty="0" smtClean="0">
              <a:solidFill>
                <a:srgbClr val="000000"/>
              </a:solidFill>
              <a:effectLst/>
              <a:latin typeface="Comic Sans MS"/>
              <a:ea typeface="Calibri"/>
              <a:cs typeface="Comic Sans MS"/>
            </a:endParaRPr>
          </a:p>
          <a:p>
            <a:pPr marL="0" marR="0" indent="0" algn="just">
              <a:spcBef>
                <a:spcPts val="0"/>
              </a:spcBef>
              <a:spcAft>
                <a:spcPts val="0"/>
              </a:spcAft>
              <a:buNone/>
              <a:tabLst>
                <a:tab pos="809625" algn="l"/>
              </a:tabLst>
            </a:pPr>
            <a:r>
              <a:rPr lang="en-US" dirty="0" smtClean="0">
                <a:solidFill>
                  <a:srgbClr val="000000"/>
                </a:solidFill>
                <a:effectLst/>
                <a:latin typeface="Comic Sans MS"/>
                <a:ea typeface="Calibri"/>
                <a:cs typeface="Comic Sans MS"/>
              </a:rPr>
              <a:t>This lecture seeks to acquaint participants with the rudiments of Vesting </a:t>
            </a:r>
            <a:r>
              <a:rPr lang="en-US" dirty="0">
                <a:solidFill>
                  <a:srgbClr val="000000"/>
                </a:solidFill>
                <a:latin typeface="Comic Sans MS"/>
                <a:ea typeface="Calibri"/>
                <a:cs typeface="Comic Sans MS"/>
              </a:rPr>
              <a:t>D</a:t>
            </a:r>
            <a:r>
              <a:rPr lang="en-US" dirty="0" smtClean="0">
                <a:solidFill>
                  <a:srgbClr val="000000"/>
                </a:solidFill>
                <a:effectLst/>
                <a:latin typeface="Comic Sans MS"/>
                <a:ea typeface="Calibri"/>
                <a:cs typeface="Comic Sans MS"/>
              </a:rPr>
              <a:t>ay </a:t>
            </a:r>
            <a:r>
              <a:rPr lang="en-US" dirty="0">
                <a:solidFill>
                  <a:srgbClr val="000000"/>
                </a:solidFill>
                <a:latin typeface="Comic Sans MS"/>
                <a:ea typeface="Calibri"/>
                <a:cs typeface="Comic Sans MS"/>
              </a:rPr>
              <a:t>P</a:t>
            </a:r>
            <a:r>
              <a:rPr lang="en-US" dirty="0" smtClean="0">
                <a:solidFill>
                  <a:srgbClr val="000000"/>
                </a:solidFill>
                <a:effectLst/>
                <a:latin typeface="Comic Sans MS"/>
                <a:ea typeface="Calibri"/>
                <a:cs typeface="Comic Sans MS"/>
              </a:rPr>
              <a:t>arade</a:t>
            </a:r>
            <a:endParaRPr lang="en-US" sz="2800" dirty="0" smtClean="0">
              <a:solidFill>
                <a:srgbClr val="000000"/>
              </a:solidFill>
              <a:effectLst/>
              <a:latin typeface="Comic Sans MS"/>
              <a:ea typeface="Calibri"/>
              <a:cs typeface="Comic Sans MS"/>
            </a:endParaRPr>
          </a:p>
          <a:p>
            <a:pPr marL="0" marR="0" algn="just">
              <a:spcBef>
                <a:spcPts val="0"/>
              </a:spcBef>
              <a:spcAft>
                <a:spcPts val="0"/>
              </a:spcAft>
            </a:pPr>
            <a:r>
              <a:rPr lang="en-US" dirty="0" smtClean="0">
                <a:solidFill>
                  <a:srgbClr val="000000"/>
                </a:solidFill>
                <a:effectLst/>
                <a:latin typeface="Comic Sans MS"/>
                <a:ea typeface="Calibri"/>
                <a:cs typeface="Comic Sans MS"/>
              </a:rPr>
              <a:t> </a:t>
            </a:r>
            <a:endParaRPr lang="en-US" sz="2800" dirty="0">
              <a:solidFill>
                <a:srgbClr val="000000"/>
              </a:solidFill>
              <a:effectLst/>
              <a:latin typeface="Comic Sans MS"/>
              <a:ea typeface="Calibri"/>
              <a:cs typeface="Comic Sans MS"/>
            </a:endParaRPr>
          </a:p>
        </p:txBody>
      </p:sp>
      <p:sp>
        <p:nvSpPr>
          <p:cNvPr id="4" name="Slide Number Placeholder 3"/>
          <p:cNvSpPr>
            <a:spLocks noGrp="1"/>
          </p:cNvSpPr>
          <p:nvPr>
            <p:ph type="sldNum" sz="quarter" idx="12"/>
          </p:nvPr>
        </p:nvSpPr>
        <p:spPr/>
        <p:txBody>
          <a:bodyPr/>
          <a:lstStyle/>
          <a:p>
            <a:fld id="{12D36DFC-85ED-4D15-A4B9-31134E5F37AB}" type="slidenum">
              <a:rPr lang="en-US" smtClean="0"/>
              <a:pPr/>
              <a:t>6</a:t>
            </a:fld>
            <a:endParaRPr lang="en-US"/>
          </a:p>
        </p:txBody>
      </p:sp>
      <p:sp>
        <p:nvSpPr>
          <p:cNvPr id="2" name="Title 1"/>
          <p:cNvSpPr>
            <a:spLocks noGrp="1"/>
          </p:cNvSpPr>
          <p:nvPr>
            <p:ph type="title"/>
          </p:nvPr>
        </p:nvSpPr>
        <p:spPr>
          <a:xfrm>
            <a:off x="2438400" y="762000"/>
            <a:ext cx="3200400" cy="1143000"/>
          </a:xfrm>
        </p:spPr>
        <p:txBody>
          <a:bodyPr>
            <a:noAutofit/>
          </a:bodyPr>
          <a:lstStyle/>
          <a:p>
            <a:r>
              <a:rPr lang="en-US" sz="9600" dirty="0" smtClean="0">
                <a:latin typeface="Comic Sans MS" pitchFamily="66" charset="0"/>
              </a:rPr>
              <a:t>AIM</a:t>
            </a:r>
            <a:endParaRPr lang="en-US" sz="9600" dirty="0">
              <a:latin typeface="Comic Sans MS" pitchFamily="66" charset="0"/>
            </a:endParaRPr>
          </a:p>
        </p:txBody>
      </p:sp>
    </p:spTree>
    <p:extLst>
      <p:ext uri="{BB962C8B-B14F-4D97-AF65-F5344CB8AC3E}">
        <p14:creationId xmlns:p14="http://schemas.microsoft.com/office/powerpoint/2010/main" val="2419930774"/>
      </p:ext>
    </p:extLst>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86128"/>
            <a:ext cx="8229600" cy="3852672"/>
          </a:xfrm>
        </p:spPr>
        <p:txBody>
          <a:bodyPr>
            <a:normAutofit/>
          </a:bodyPr>
          <a:lstStyle/>
          <a:p>
            <a:pPr marL="0" marR="0" indent="0" algn="just">
              <a:spcBef>
                <a:spcPts val="0"/>
              </a:spcBef>
              <a:spcAft>
                <a:spcPts val="0"/>
              </a:spcAft>
              <a:buNone/>
            </a:pPr>
            <a:r>
              <a:rPr lang="en-US" dirty="0" smtClean="0">
                <a:solidFill>
                  <a:srgbClr val="000000"/>
                </a:solidFill>
                <a:effectLst/>
                <a:latin typeface="Comic Sans MS"/>
                <a:ea typeface="Calibri"/>
                <a:cs typeface="Comic Sans MS"/>
              </a:rPr>
              <a:t>At the end of this presentation, participants should be able to:</a:t>
            </a:r>
          </a:p>
          <a:p>
            <a:pPr marL="0" marR="0" indent="0" algn="just">
              <a:spcBef>
                <a:spcPts val="0"/>
              </a:spcBef>
              <a:spcAft>
                <a:spcPts val="0"/>
              </a:spcAft>
              <a:buNone/>
            </a:pPr>
            <a:endParaRPr lang="en-US" sz="2800" dirty="0" smtClean="0">
              <a:solidFill>
                <a:srgbClr val="000000"/>
              </a:solidFill>
              <a:effectLst/>
              <a:latin typeface="Comic Sans MS"/>
              <a:ea typeface="Calibri"/>
              <a:cs typeface="Comic Sans MS"/>
            </a:endParaRPr>
          </a:p>
          <a:p>
            <a:pPr lvl="0" algn="just">
              <a:spcBef>
                <a:spcPts val="0"/>
              </a:spcBef>
              <a:buNone/>
            </a:pPr>
            <a:r>
              <a:rPr lang="en-US" dirty="0" smtClean="0">
                <a:solidFill>
                  <a:srgbClr val="000000"/>
                </a:solidFill>
                <a:latin typeface="Comic Sans MS"/>
                <a:ea typeface="Calibri"/>
                <a:cs typeface="Comic Sans MS"/>
              </a:rPr>
              <a:t>a. </a:t>
            </a:r>
            <a:r>
              <a:rPr lang="en-US" dirty="0" smtClean="0">
                <a:solidFill>
                  <a:srgbClr val="000000"/>
                </a:solidFill>
                <a:effectLst/>
                <a:latin typeface="Comic Sans MS"/>
                <a:ea typeface="Calibri"/>
                <a:cs typeface="Comic Sans MS"/>
              </a:rPr>
              <a:t>Briefly discuss Vesting </a:t>
            </a:r>
            <a:r>
              <a:rPr lang="en-US" dirty="0">
                <a:solidFill>
                  <a:srgbClr val="000000"/>
                </a:solidFill>
                <a:latin typeface="Comic Sans MS"/>
                <a:ea typeface="Calibri"/>
                <a:cs typeface="Comic Sans MS"/>
              </a:rPr>
              <a:t>D</a:t>
            </a:r>
            <a:r>
              <a:rPr lang="en-US" dirty="0" smtClean="0">
                <a:solidFill>
                  <a:srgbClr val="000000"/>
                </a:solidFill>
                <a:effectLst/>
                <a:latin typeface="Comic Sans MS"/>
                <a:ea typeface="Calibri"/>
                <a:cs typeface="Comic Sans MS"/>
              </a:rPr>
              <a:t>ay </a:t>
            </a:r>
            <a:r>
              <a:rPr lang="en-US" dirty="0" smtClean="0">
                <a:solidFill>
                  <a:srgbClr val="000000"/>
                </a:solidFill>
                <a:latin typeface="Comic Sans MS"/>
                <a:ea typeface="Calibri"/>
                <a:cs typeface="Comic Sans MS"/>
              </a:rPr>
              <a:t>P</a:t>
            </a:r>
            <a:r>
              <a:rPr lang="en-US" dirty="0" smtClean="0">
                <a:solidFill>
                  <a:srgbClr val="000000"/>
                </a:solidFill>
                <a:effectLst/>
                <a:latin typeface="Comic Sans MS"/>
                <a:ea typeface="Calibri"/>
                <a:cs typeface="Comic Sans MS"/>
              </a:rPr>
              <a:t>arade</a:t>
            </a:r>
          </a:p>
          <a:p>
            <a:pPr lvl="0" algn="just">
              <a:spcBef>
                <a:spcPts val="0"/>
              </a:spcBef>
              <a:buNone/>
            </a:pPr>
            <a:endParaRPr lang="en-US" sz="2800" dirty="0" smtClean="0">
              <a:solidFill>
                <a:srgbClr val="000000"/>
              </a:solidFill>
              <a:effectLst/>
              <a:latin typeface="Comic Sans MS"/>
              <a:ea typeface="Calibri"/>
              <a:cs typeface="Comic Sans MS"/>
            </a:endParaRPr>
          </a:p>
          <a:p>
            <a:pPr lvl="0" algn="just">
              <a:spcBef>
                <a:spcPts val="0"/>
              </a:spcBef>
              <a:buNone/>
            </a:pPr>
            <a:r>
              <a:rPr lang="en-US" dirty="0" smtClean="0">
                <a:solidFill>
                  <a:srgbClr val="000000"/>
                </a:solidFill>
                <a:effectLst/>
                <a:latin typeface="Comic Sans MS"/>
                <a:ea typeface="Calibri"/>
                <a:cs typeface="Comic Sans MS"/>
              </a:rPr>
              <a:t>b. Outline the sequence of Vesting Day Parade</a:t>
            </a:r>
          </a:p>
          <a:p>
            <a:pPr lvl="0" algn="just">
              <a:spcBef>
                <a:spcPts val="0"/>
              </a:spcBef>
              <a:buNone/>
            </a:pPr>
            <a:endParaRPr lang="en-US" sz="2800" dirty="0" smtClean="0">
              <a:solidFill>
                <a:srgbClr val="000000"/>
              </a:solidFill>
              <a:effectLst/>
              <a:latin typeface="Comic Sans MS"/>
              <a:ea typeface="Calibri"/>
              <a:cs typeface="Comic Sans MS"/>
            </a:endParaRPr>
          </a:p>
          <a:p>
            <a:pPr lvl="0" algn="just">
              <a:spcBef>
                <a:spcPts val="0"/>
              </a:spcBef>
              <a:buNone/>
            </a:pPr>
            <a:r>
              <a:rPr lang="en-US" dirty="0" smtClean="0">
                <a:solidFill>
                  <a:srgbClr val="000000"/>
                </a:solidFill>
                <a:effectLst/>
                <a:latin typeface="Comic Sans MS"/>
                <a:ea typeface="Calibri"/>
                <a:cs typeface="Comic Sans MS"/>
              </a:rPr>
              <a:t>c. Mention at least five qualities of a parade commander</a:t>
            </a:r>
            <a:endParaRPr lang="en-US" sz="2800" dirty="0">
              <a:solidFill>
                <a:srgbClr val="000000"/>
              </a:solidFill>
              <a:effectLst/>
              <a:latin typeface="Comic Sans MS"/>
              <a:ea typeface="Calibri"/>
              <a:cs typeface="Comic Sans MS"/>
            </a:endParaRPr>
          </a:p>
        </p:txBody>
      </p:sp>
      <p:sp>
        <p:nvSpPr>
          <p:cNvPr id="4" name="Slide Number Placeholder 3"/>
          <p:cNvSpPr>
            <a:spLocks noGrp="1"/>
          </p:cNvSpPr>
          <p:nvPr>
            <p:ph type="sldNum" sz="quarter" idx="12"/>
          </p:nvPr>
        </p:nvSpPr>
        <p:spPr/>
        <p:txBody>
          <a:bodyPr/>
          <a:lstStyle/>
          <a:p>
            <a:fld id="{12D36DFC-85ED-4D15-A4B9-31134E5F37AB}" type="slidenum">
              <a:rPr lang="en-US" smtClean="0"/>
              <a:pPr/>
              <a:t>7</a:t>
            </a:fld>
            <a:endParaRPr lang="en-US"/>
          </a:p>
        </p:txBody>
      </p:sp>
      <p:sp>
        <p:nvSpPr>
          <p:cNvPr id="2" name="Title 1"/>
          <p:cNvSpPr>
            <a:spLocks noGrp="1"/>
          </p:cNvSpPr>
          <p:nvPr>
            <p:ph type="title"/>
          </p:nvPr>
        </p:nvSpPr>
        <p:spPr>
          <a:xfrm>
            <a:off x="1447800" y="228600"/>
            <a:ext cx="6019800" cy="1143000"/>
          </a:xfrm>
        </p:spPr>
        <p:txBody>
          <a:bodyPr>
            <a:normAutofit/>
          </a:bodyPr>
          <a:lstStyle/>
          <a:p>
            <a:r>
              <a:rPr lang="en-US" sz="6600" b="1" dirty="0" smtClean="0">
                <a:latin typeface="Comic Sans MS" pitchFamily="66" charset="0"/>
              </a:rPr>
              <a:t>OBJECTIVES</a:t>
            </a:r>
            <a:endParaRPr lang="en-US" sz="6600" b="1" dirty="0">
              <a:latin typeface="Comic Sans MS" pitchFamily="66" charset="0"/>
            </a:endParaRPr>
          </a:p>
        </p:txBody>
      </p:sp>
    </p:spTree>
    <p:extLst>
      <p:ext uri="{BB962C8B-B14F-4D97-AF65-F5344CB8AC3E}">
        <p14:creationId xmlns:p14="http://schemas.microsoft.com/office/powerpoint/2010/main" val="1055114629"/>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81328"/>
            <a:ext cx="8229600" cy="5071872"/>
          </a:xfrm>
        </p:spPr>
        <p:txBody>
          <a:bodyPr>
            <a:normAutofit/>
          </a:bodyPr>
          <a:lstStyle/>
          <a:p>
            <a:pPr marL="0" indent="0">
              <a:buNone/>
            </a:pPr>
            <a:endParaRPr lang="en-US" dirty="0" smtClean="0">
              <a:latin typeface="Comic Sans MS" pitchFamily="66" charset="0"/>
              <a:ea typeface="Calibri"/>
              <a:cs typeface="Times New Roman"/>
            </a:endParaRPr>
          </a:p>
          <a:p>
            <a:pPr marL="0" indent="0">
              <a:buNone/>
            </a:pPr>
            <a:r>
              <a:rPr lang="en-US" sz="3600" dirty="0" smtClean="0">
                <a:latin typeface="Comic Sans MS" pitchFamily="66" charset="0"/>
                <a:ea typeface="Calibri"/>
                <a:cs typeface="Times New Roman"/>
              </a:rPr>
              <a:t>Handing </a:t>
            </a:r>
            <a:r>
              <a:rPr lang="en-US" sz="3600" dirty="0">
                <a:latin typeface="Comic Sans MS" pitchFamily="66" charset="0"/>
                <a:ea typeface="Calibri"/>
                <a:cs typeface="Times New Roman"/>
              </a:rPr>
              <a:t>and taking over parade otherwise known as vesting day parade is conducted to mark the end </a:t>
            </a:r>
            <a:r>
              <a:rPr lang="en-US" sz="3600" dirty="0" smtClean="0">
                <a:latin typeface="Comic Sans MS" pitchFamily="66" charset="0"/>
                <a:ea typeface="Calibri"/>
                <a:cs typeface="Times New Roman"/>
              </a:rPr>
              <a:t>of the tenure of </a:t>
            </a:r>
            <a:r>
              <a:rPr lang="en-US" sz="3600" dirty="0">
                <a:latin typeface="Comic Sans MS" pitchFamily="66" charset="0"/>
                <a:ea typeface="Calibri"/>
                <a:cs typeface="Times New Roman"/>
              </a:rPr>
              <a:t>a </a:t>
            </a:r>
            <a:r>
              <a:rPr lang="en-US" sz="3600" dirty="0" smtClean="0">
                <a:latin typeface="Comic Sans MS" pitchFamily="66" charset="0"/>
                <a:ea typeface="Calibri"/>
                <a:cs typeface="Times New Roman"/>
              </a:rPr>
              <a:t>Commanding officer in a Command </a:t>
            </a:r>
            <a:r>
              <a:rPr lang="en-US" sz="3600" dirty="0">
                <a:latin typeface="Comic Sans MS" pitchFamily="66" charset="0"/>
                <a:ea typeface="Calibri"/>
                <a:cs typeface="Times New Roman"/>
              </a:rPr>
              <a:t>and the commencement of </a:t>
            </a:r>
            <a:r>
              <a:rPr lang="en-US" sz="3600" dirty="0" smtClean="0">
                <a:latin typeface="Comic Sans MS" pitchFamily="66" charset="0"/>
                <a:ea typeface="Calibri"/>
                <a:cs typeface="Times New Roman"/>
              </a:rPr>
              <a:t>new tenure of Office of the Incoming Commanding Officer to that Command.</a:t>
            </a:r>
            <a:endParaRPr lang="en-US" sz="3600" dirty="0">
              <a:latin typeface="Comic Sans MS" pitchFamily="66" charset="0"/>
            </a:endParaRPr>
          </a:p>
        </p:txBody>
      </p:sp>
      <p:sp>
        <p:nvSpPr>
          <p:cNvPr id="4" name="Slide Number Placeholder 3"/>
          <p:cNvSpPr>
            <a:spLocks noGrp="1"/>
          </p:cNvSpPr>
          <p:nvPr>
            <p:ph type="sldNum" sz="quarter" idx="12"/>
          </p:nvPr>
        </p:nvSpPr>
        <p:spPr/>
        <p:txBody>
          <a:bodyPr/>
          <a:lstStyle/>
          <a:p>
            <a:fld id="{12D36DFC-85ED-4D15-A4B9-31134E5F37AB}" type="slidenum">
              <a:rPr lang="en-US" smtClean="0"/>
              <a:pPr/>
              <a:t>8</a:t>
            </a:fld>
            <a:endParaRPr lang="en-US"/>
          </a:p>
        </p:txBody>
      </p:sp>
      <p:sp>
        <p:nvSpPr>
          <p:cNvPr id="2" name="Title 1"/>
          <p:cNvSpPr>
            <a:spLocks noGrp="1"/>
          </p:cNvSpPr>
          <p:nvPr>
            <p:ph type="title"/>
          </p:nvPr>
        </p:nvSpPr>
        <p:spPr/>
        <p:txBody>
          <a:bodyPr/>
          <a:lstStyle/>
          <a:p>
            <a:pPr lvl="0" indent="-342900">
              <a:spcBef>
                <a:spcPts val="0"/>
              </a:spcBef>
            </a:pPr>
            <a:r>
              <a:rPr lang="en-US" sz="3200" dirty="0">
                <a:solidFill>
                  <a:srgbClr val="000000"/>
                </a:solidFill>
                <a:latin typeface="Comic Sans MS"/>
                <a:ea typeface="Calibri"/>
                <a:cs typeface="Comic Sans MS"/>
              </a:rPr>
              <a:t>Handing and taking over </a:t>
            </a:r>
            <a:r>
              <a:rPr lang="en-US" sz="3200" dirty="0" smtClean="0">
                <a:solidFill>
                  <a:srgbClr val="000000"/>
                </a:solidFill>
                <a:latin typeface="Comic Sans MS"/>
                <a:ea typeface="Calibri"/>
                <a:cs typeface="Comic Sans MS"/>
              </a:rPr>
              <a:t>parade {VESTING DAY PARADE}</a:t>
            </a:r>
            <a:endParaRPr lang="en-US" sz="2800" dirty="0">
              <a:solidFill>
                <a:srgbClr val="000000"/>
              </a:solidFill>
              <a:latin typeface="Comic Sans MS"/>
              <a:ea typeface="Calibri"/>
              <a:cs typeface="Comic Sans MS"/>
            </a:endParaRPr>
          </a:p>
        </p:txBody>
      </p:sp>
    </p:spTree>
    <p:extLst>
      <p:ext uri="{BB962C8B-B14F-4D97-AF65-F5344CB8AC3E}">
        <p14:creationId xmlns:p14="http://schemas.microsoft.com/office/powerpoint/2010/main" val="754353691"/>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04107"/>
            <a:ext cx="8229600" cy="4915694"/>
          </a:xfrm>
        </p:spPr>
        <p:txBody>
          <a:bodyPr>
            <a:normAutofit fontScale="77500" lnSpcReduction="20000"/>
          </a:bodyPr>
          <a:lstStyle/>
          <a:p>
            <a:pPr marL="0" indent="0">
              <a:buNone/>
            </a:pPr>
            <a:endParaRPr lang="en-US" dirty="0">
              <a:latin typeface="Comic Sans MS" pitchFamily="66" charset="0"/>
              <a:ea typeface="Calibri"/>
              <a:cs typeface="Times New Roman"/>
            </a:endParaRPr>
          </a:p>
          <a:p>
            <a:pPr marL="0" marR="0">
              <a:spcBef>
                <a:spcPts val="0"/>
              </a:spcBef>
              <a:spcAft>
                <a:spcPts val="0"/>
              </a:spcAft>
            </a:pPr>
            <a:r>
              <a:rPr lang="en-US" sz="2800" dirty="0" smtClean="0">
                <a:solidFill>
                  <a:srgbClr val="000000"/>
                </a:solidFill>
                <a:effectLst/>
                <a:latin typeface="Comic Sans MS"/>
                <a:ea typeface="Calibri"/>
                <a:cs typeface="Comic Sans MS"/>
              </a:rPr>
              <a:t>The importance of this parade is underscored by the following:</a:t>
            </a:r>
          </a:p>
          <a:p>
            <a:pPr lvl="0">
              <a:spcBef>
                <a:spcPts val="0"/>
              </a:spcBef>
              <a:buFont typeface="+mj-lt"/>
              <a:buAutoNum type="alphaLcPeriod"/>
            </a:pPr>
            <a:r>
              <a:rPr lang="en-US" sz="2800" dirty="0" smtClean="0">
                <a:solidFill>
                  <a:srgbClr val="000000"/>
                </a:solidFill>
                <a:effectLst/>
                <a:latin typeface="Comic Sans MS"/>
                <a:ea typeface="Calibri"/>
                <a:cs typeface="Comic Sans MS"/>
              </a:rPr>
              <a:t> It provides the forum for the outgoing Commander to bid farewell to officers and marshals of the command.</a:t>
            </a:r>
            <a:endParaRPr lang="en-US" sz="2800" dirty="0" smtClean="0">
              <a:solidFill>
                <a:srgbClr val="000000"/>
              </a:solidFill>
              <a:latin typeface="Comic Sans MS"/>
              <a:ea typeface="Calibri"/>
              <a:cs typeface="Comic Sans MS"/>
            </a:endParaRPr>
          </a:p>
          <a:p>
            <a:pPr lvl="0">
              <a:spcBef>
                <a:spcPts val="0"/>
              </a:spcBef>
              <a:buNone/>
            </a:pPr>
            <a:endParaRPr lang="en-US" sz="2600" dirty="0" smtClean="0">
              <a:solidFill>
                <a:srgbClr val="000000"/>
              </a:solidFill>
              <a:effectLst/>
              <a:latin typeface="Comic Sans MS"/>
              <a:ea typeface="Calibri"/>
              <a:cs typeface="Comic Sans MS"/>
            </a:endParaRPr>
          </a:p>
          <a:p>
            <a:pPr lvl="0">
              <a:spcBef>
                <a:spcPts val="0"/>
              </a:spcBef>
              <a:buFont typeface="+mj-lt"/>
              <a:buAutoNum type="alphaLcPeriod"/>
            </a:pPr>
            <a:r>
              <a:rPr lang="en-US" sz="2800" dirty="0" smtClean="0">
                <a:solidFill>
                  <a:srgbClr val="000000"/>
                </a:solidFill>
                <a:effectLst/>
                <a:latin typeface="Comic Sans MS"/>
                <a:ea typeface="Calibri"/>
                <a:cs typeface="Comic Sans MS"/>
              </a:rPr>
              <a:t> It gives the in-coming officer the opportunity to impress his personality and style of </a:t>
            </a:r>
            <a:r>
              <a:rPr lang="en-US" sz="2800" dirty="0" smtClean="0">
                <a:solidFill>
                  <a:srgbClr val="000000"/>
                </a:solidFill>
                <a:latin typeface="Comic Sans MS"/>
                <a:ea typeface="Calibri"/>
                <a:cs typeface="Comic Sans MS"/>
              </a:rPr>
              <a:t>leadership</a:t>
            </a:r>
            <a:r>
              <a:rPr lang="en-US" sz="2800" dirty="0" smtClean="0">
                <a:solidFill>
                  <a:srgbClr val="000000"/>
                </a:solidFill>
                <a:effectLst/>
                <a:latin typeface="Comic Sans MS"/>
                <a:ea typeface="Calibri"/>
                <a:cs typeface="Comic Sans MS"/>
              </a:rPr>
              <a:t> on the officers and Marshals during his introductory address.</a:t>
            </a:r>
          </a:p>
          <a:p>
            <a:pPr lvl="0">
              <a:spcBef>
                <a:spcPts val="0"/>
              </a:spcBef>
              <a:buNone/>
            </a:pPr>
            <a:endParaRPr lang="en-US" sz="2800" dirty="0" smtClean="0">
              <a:solidFill>
                <a:srgbClr val="000000"/>
              </a:solidFill>
              <a:effectLst/>
              <a:latin typeface="Comic Sans MS"/>
              <a:ea typeface="Calibri"/>
              <a:cs typeface="Comic Sans MS"/>
            </a:endParaRPr>
          </a:p>
          <a:p>
            <a:pPr lvl="0">
              <a:spcBef>
                <a:spcPts val="0"/>
              </a:spcBef>
              <a:buFont typeface="+mj-lt"/>
              <a:buAutoNum type="alphaLcPeriod"/>
            </a:pPr>
            <a:r>
              <a:rPr lang="en-US" sz="2800" dirty="0" smtClean="0">
                <a:solidFill>
                  <a:srgbClr val="000000"/>
                </a:solidFill>
                <a:effectLst/>
                <a:latin typeface="Comic Sans MS"/>
                <a:ea typeface="Calibri"/>
                <a:cs typeface="Comic Sans MS"/>
              </a:rPr>
              <a:t> It enhances a quick rapport between the in-coming Commanding Officer, and officers and Marshals of the Command.</a:t>
            </a:r>
          </a:p>
          <a:p>
            <a:pPr lvl="0">
              <a:spcBef>
                <a:spcPts val="0"/>
              </a:spcBef>
              <a:buNone/>
            </a:pPr>
            <a:endParaRPr lang="en-US" sz="2800" dirty="0" smtClean="0">
              <a:solidFill>
                <a:srgbClr val="000000"/>
              </a:solidFill>
              <a:effectLst/>
              <a:latin typeface="Comic Sans MS"/>
              <a:ea typeface="Calibri"/>
              <a:cs typeface="Comic Sans MS"/>
            </a:endParaRPr>
          </a:p>
          <a:p>
            <a:pPr lvl="0">
              <a:spcBef>
                <a:spcPts val="0"/>
              </a:spcBef>
              <a:buFont typeface="+mj-lt"/>
              <a:buAutoNum type="alphaLcPeriod"/>
            </a:pPr>
            <a:r>
              <a:rPr lang="en-US" sz="2800" dirty="0" smtClean="0">
                <a:solidFill>
                  <a:srgbClr val="000000"/>
                </a:solidFill>
                <a:latin typeface="Comic Sans MS"/>
                <a:ea typeface="Calibri"/>
                <a:cs typeface="Comic Sans MS"/>
              </a:rPr>
              <a:t>It enables all staff to understand the style of leadership of the new Commanding Officer and what he intends to achieve during his tenure of office.</a:t>
            </a:r>
            <a:endParaRPr lang="en-US" sz="2800" dirty="0" smtClean="0">
              <a:solidFill>
                <a:srgbClr val="000000"/>
              </a:solidFill>
              <a:effectLst/>
              <a:latin typeface="Comic Sans MS"/>
              <a:ea typeface="Calibri"/>
              <a:cs typeface="Comic Sans MS"/>
            </a:endParaRPr>
          </a:p>
          <a:p>
            <a:pPr marL="0" marR="0" algn="just">
              <a:spcBef>
                <a:spcPts val="0"/>
              </a:spcBef>
              <a:spcAft>
                <a:spcPts val="2120"/>
              </a:spcAft>
            </a:pPr>
            <a:r>
              <a:rPr lang="en-US" sz="2800" dirty="0" smtClean="0">
                <a:solidFill>
                  <a:srgbClr val="000000"/>
                </a:solidFill>
                <a:effectLst/>
                <a:latin typeface="Comic Sans MS"/>
                <a:ea typeface="Calibri"/>
                <a:cs typeface="Comic Sans MS"/>
              </a:rPr>
              <a:t> </a:t>
            </a:r>
            <a:endParaRPr lang="en-US" sz="2800" dirty="0">
              <a:solidFill>
                <a:srgbClr val="000000"/>
              </a:solidFill>
              <a:effectLst/>
              <a:latin typeface="Comic Sans MS"/>
              <a:ea typeface="Calibri"/>
              <a:cs typeface="Comic Sans MS"/>
            </a:endParaRPr>
          </a:p>
        </p:txBody>
      </p:sp>
      <p:sp>
        <p:nvSpPr>
          <p:cNvPr id="4" name="Slide Number Placeholder 3"/>
          <p:cNvSpPr>
            <a:spLocks noGrp="1"/>
          </p:cNvSpPr>
          <p:nvPr>
            <p:ph type="sldNum" sz="quarter" idx="12"/>
          </p:nvPr>
        </p:nvSpPr>
        <p:spPr/>
        <p:txBody>
          <a:bodyPr/>
          <a:lstStyle/>
          <a:p>
            <a:fld id="{12D36DFC-85ED-4D15-A4B9-31134E5F37AB}" type="slidenum">
              <a:rPr lang="en-US" smtClean="0"/>
              <a:pPr/>
              <a:t>9</a:t>
            </a:fld>
            <a:endParaRPr lang="en-US"/>
          </a:p>
        </p:txBody>
      </p:sp>
      <p:sp>
        <p:nvSpPr>
          <p:cNvPr id="2" name="Title 1"/>
          <p:cNvSpPr>
            <a:spLocks noGrp="1"/>
          </p:cNvSpPr>
          <p:nvPr>
            <p:ph type="title"/>
          </p:nvPr>
        </p:nvSpPr>
        <p:spPr>
          <a:xfrm>
            <a:off x="838200" y="152400"/>
            <a:ext cx="6477000" cy="1143000"/>
          </a:xfrm>
        </p:spPr>
        <p:txBody>
          <a:bodyPr/>
          <a:lstStyle/>
          <a:p>
            <a:pPr lvl="0" indent="-342900">
              <a:spcBef>
                <a:spcPts val="0"/>
              </a:spcBef>
            </a:pPr>
            <a:r>
              <a:rPr lang="en-US" sz="3200" dirty="0">
                <a:solidFill>
                  <a:srgbClr val="000000"/>
                </a:solidFill>
                <a:latin typeface="Comic Sans MS"/>
                <a:ea typeface="Calibri"/>
                <a:cs typeface="Comic Sans MS"/>
              </a:rPr>
              <a:t>Handing and taking over parade</a:t>
            </a:r>
            <a:endParaRPr lang="en-US" sz="2800" dirty="0">
              <a:solidFill>
                <a:srgbClr val="000000"/>
              </a:solidFill>
              <a:latin typeface="Comic Sans MS"/>
              <a:ea typeface="Calibri"/>
              <a:cs typeface="Comic Sans MS"/>
            </a:endParaRPr>
          </a:p>
        </p:txBody>
      </p:sp>
    </p:spTree>
    <p:extLst>
      <p:ext uri="{BB962C8B-B14F-4D97-AF65-F5344CB8AC3E}">
        <p14:creationId xmlns:p14="http://schemas.microsoft.com/office/powerpoint/2010/main" val="256567341"/>
      </p:ext>
    </p:extLst>
  </p:cSld>
  <p:clrMapOvr>
    <a:masterClrMapping/>
  </p:clrMapOvr>
  <p:transition spd="slow">
    <p:push dir="u"/>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Concourse</Template>
  <TotalTime>204</TotalTime>
  <Words>1239</Words>
  <Application>Microsoft Office PowerPoint</Application>
  <PresentationFormat>On-screen Show (4:3)</PresentationFormat>
  <Paragraphs>100</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Concourse</vt:lpstr>
      <vt:lpstr>HANDING AND TAKING OVER PARADE (VESTING DAY PARADE)</vt:lpstr>
      <vt:lpstr>INTRODUCTION</vt:lpstr>
      <vt:lpstr>Introduction (Contd)</vt:lpstr>
      <vt:lpstr>Introduction (Contd)</vt:lpstr>
      <vt:lpstr>Introduction (Contd)</vt:lpstr>
      <vt:lpstr>AIM</vt:lpstr>
      <vt:lpstr>OBJECTIVES</vt:lpstr>
      <vt:lpstr>Handing and taking over parade {VESTING DAY PARADE}</vt:lpstr>
      <vt:lpstr>Handing and taking over parade</vt:lpstr>
      <vt:lpstr>Sequence For Formation Of  Vesting Day Parade</vt:lpstr>
      <vt:lpstr>Sequence For Formation Of Vesting Day Parade (Contd.)</vt:lpstr>
      <vt:lpstr>Sequence For Formation Of Vesting Day Parade (Contd.)</vt:lpstr>
      <vt:lpstr>Sequence For Formation Of Vesting Day Parade (Contd.)</vt:lpstr>
      <vt:lpstr>Sequence For Formation Of Vesting Day Parade (Contd.)</vt:lpstr>
      <vt:lpstr>Sequence For Formation Of Vesting Day Parade (Contd.)</vt:lpstr>
      <vt:lpstr>Sequence For Formation Of Vesting Day Parade (Contd.)</vt:lpstr>
      <vt:lpstr>Sequence For Formation Of Vesting Day Parade (Contd.)</vt:lpstr>
      <vt:lpstr>Characteristics Of A Parade Commander</vt:lpstr>
      <vt:lpstr>Characteristics Of A Parade Commander (Contd.)</vt:lpstr>
      <vt:lpstr>Conclusion</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HANDING AND TAKING OVER PARADE</dc:title>
  <dc:creator>Uko</dc:creator>
  <cp:lastModifiedBy>HP</cp:lastModifiedBy>
  <cp:revision>19</cp:revision>
  <cp:lastPrinted>2019-04-23T10:50:13Z</cp:lastPrinted>
  <dcterms:created xsi:type="dcterms:W3CDTF">2018-08-30T09:23:06Z</dcterms:created>
  <dcterms:modified xsi:type="dcterms:W3CDTF">2021-02-09T17:49:16Z</dcterms:modified>
</cp:coreProperties>
</file>