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81" r:id="rId5"/>
    <p:sldId id="282" r:id="rId6"/>
    <p:sldId id="260" r:id="rId7"/>
    <p:sldId id="264" r:id="rId8"/>
    <p:sldId id="265" r:id="rId9"/>
    <p:sldId id="266" r:id="rId10"/>
    <p:sldId id="283" r:id="rId11"/>
    <p:sldId id="267" r:id="rId12"/>
    <p:sldId id="269" r:id="rId13"/>
    <p:sldId id="271" r:id="rId14"/>
    <p:sldId id="270" r:id="rId15"/>
    <p:sldId id="272" r:id="rId16"/>
    <p:sldId id="273" r:id="rId17"/>
    <p:sldId id="274" r:id="rId18"/>
    <p:sldId id="275" r:id="rId19"/>
    <p:sldId id="276" r:id="rId20"/>
    <p:sldId id="278" r:id="rId21"/>
    <p:sldId id="277" r:id="rId22"/>
    <p:sldId id="279"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6" y="15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8">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36E04A-1E1F-4347-BF93-CEAB6D9D57F6}" type="doc">
      <dgm:prSet loTypeId="urn:microsoft.com/office/officeart/2005/8/layout/vList2" loCatId="list" qsTypeId="urn:microsoft.com/office/officeart/2005/8/quickstyle/3d8" qsCatId="3D" csTypeId="urn:microsoft.com/office/officeart/2005/8/colors/accent1_2" csCatId="accent1"/>
      <dgm:spPr/>
      <dgm:t>
        <a:bodyPr/>
        <a:lstStyle/>
        <a:p>
          <a:endParaRPr lang="en-US"/>
        </a:p>
      </dgm:t>
    </dgm:pt>
    <dgm:pt modelId="{293BB87B-8DC4-4F88-ABB9-F0DEC105CFDC}">
      <dgm:prSet custT="1"/>
      <dgm:spPr/>
      <dgm:t>
        <a:bodyPr/>
        <a:lstStyle/>
        <a:p>
          <a:pPr algn="ctr" rtl="0"/>
          <a:r>
            <a:rPr lang="en-GB" sz="4000" b="1" dirty="0" smtClean="0">
              <a:latin typeface="Comic Sans MS" pitchFamily="66" charset="0"/>
            </a:rPr>
            <a:t>INTRODUCTION</a:t>
          </a:r>
          <a:endParaRPr lang="en-GB" sz="4000" dirty="0">
            <a:latin typeface="Comic Sans MS" pitchFamily="66" charset="0"/>
          </a:endParaRPr>
        </a:p>
      </dgm:t>
    </dgm:pt>
    <dgm:pt modelId="{F689255B-101B-4387-A108-BF2EA1A8BFE5}" type="parTrans" cxnId="{33DDB1EC-08D9-435B-80FE-7455B93E046B}">
      <dgm:prSet/>
      <dgm:spPr/>
      <dgm:t>
        <a:bodyPr/>
        <a:lstStyle/>
        <a:p>
          <a:endParaRPr lang="en-US"/>
        </a:p>
      </dgm:t>
    </dgm:pt>
    <dgm:pt modelId="{52FF1613-8DA8-46C2-B1DB-82D7969FFDF0}" type="sibTrans" cxnId="{33DDB1EC-08D9-435B-80FE-7455B93E046B}">
      <dgm:prSet/>
      <dgm:spPr/>
      <dgm:t>
        <a:bodyPr/>
        <a:lstStyle/>
        <a:p>
          <a:endParaRPr lang="en-US"/>
        </a:p>
      </dgm:t>
    </dgm:pt>
    <dgm:pt modelId="{6EA53D77-AD16-4F65-B5DB-39537881D8F8}" type="pres">
      <dgm:prSet presAssocID="{5836E04A-1E1F-4347-BF93-CEAB6D9D57F6}" presName="linear" presStyleCnt="0">
        <dgm:presLayoutVars>
          <dgm:animLvl val="lvl"/>
          <dgm:resizeHandles val="exact"/>
        </dgm:presLayoutVars>
      </dgm:prSet>
      <dgm:spPr/>
      <dgm:t>
        <a:bodyPr/>
        <a:lstStyle/>
        <a:p>
          <a:endParaRPr lang="en-US"/>
        </a:p>
      </dgm:t>
    </dgm:pt>
    <dgm:pt modelId="{F89F752C-2DEC-4568-83C6-9707CFE59A7D}" type="pres">
      <dgm:prSet presAssocID="{293BB87B-8DC4-4F88-ABB9-F0DEC105CFDC}" presName="parentText" presStyleLbl="node1" presStyleIdx="0" presStyleCnt="1">
        <dgm:presLayoutVars>
          <dgm:chMax val="0"/>
          <dgm:bulletEnabled val="1"/>
        </dgm:presLayoutVars>
      </dgm:prSet>
      <dgm:spPr/>
      <dgm:t>
        <a:bodyPr/>
        <a:lstStyle/>
        <a:p>
          <a:endParaRPr lang="en-US"/>
        </a:p>
      </dgm:t>
    </dgm:pt>
  </dgm:ptLst>
  <dgm:cxnLst>
    <dgm:cxn modelId="{30AC2626-5668-443F-8301-DAD0D2B556A5}" type="presOf" srcId="{5836E04A-1E1F-4347-BF93-CEAB6D9D57F6}" destId="{6EA53D77-AD16-4F65-B5DB-39537881D8F8}" srcOrd="0" destOrd="0" presId="urn:microsoft.com/office/officeart/2005/8/layout/vList2"/>
    <dgm:cxn modelId="{33DDB1EC-08D9-435B-80FE-7455B93E046B}" srcId="{5836E04A-1E1F-4347-BF93-CEAB6D9D57F6}" destId="{293BB87B-8DC4-4F88-ABB9-F0DEC105CFDC}" srcOrd="0" destOrd="0" parTransId="{F689255B-101B-4387-A108-BF2EA1A8BFE5}" sibTransId="{52FF1613-8DA8-46C2-B1DB-82D7969FFDF0}"/>
    <dgm:cxn modelId="{7E23D339-43FA-47D8-867D-473EC655D389}" type="presOf" srcId="{293BB87B-8DC4-4F88-ABB9-F0DEC105CFDC}" destId="{F89F752C-2DEC-4568-83C6-9707CFE59A7D}" srcOrd="0" destOrd="0" presId="urn:microsoft.com/office/officeart/2005/8/layout/vList2"/>
    <dgm:cxn modelId="{301C4D15-9381-497D-92BA-89C7CD197D0B}" type="presParOf" srcId="{6EA53D77-AD16-4F65-B5DB-39537881D8F8}" destId="{F89F752C-2DEC-4568-83C6-9707CFE59A7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DE6AA36-3E24-4E8A-B4D9-B5532770FA02}" type="doc">
      <dgm:prSet loTypeId="urn:microsoft.com/office/officeart/2005/8/layout/vList2" loCatId="list" qsTypeId="urn:microsoft.com/office/officeart/2005/8/quickstyle/simple1" qsCatId="simple" csTypeId="urn:microsoft.com/office/officeart/2005/8/colors/colorful1#8" csCatId="colorful"/>
      <dgm:spPr/>
      <dgm:t>
        <a:bodyPr/>
        <a:lstStyle/>
        <a:p>
          <a:endParaRPr lang="en-US"/>
        </a:p>
      </dgm:t>
    </dgm:pt>
    <dgm:pt modelId="{9AD1EF0D-7344-45EB-873F-C4EFE8BF8F75}">
      <dgm:prSet/>
      <dgm:spPr/>
      <dgm:t>
        <a:bodyPr/>
        <a:lstStyle/>
        <a:p>
          <a:pPr rtl="0"/>
          <a:r>
            <a:rPr lang="en-GB" b="0" i="0" baseline="0" dirty="0" smtClean="0"/>
            <a:t>Daily Incident Report Register</a:t>
          </a:r>
          <a:endParaRPr lang="en-US" b="0" i="0" baseline="0" dirty="0"/>
        </a:p>
      </dgm:t>
    </dgm:pt>
    <dgm:pt modelId="{AB55AFCC-C7CD-47E2-8786-B0330ED4C6FC}" type="parTrans" cxnId="{80B6156C-B792-49FD-A1DE-74CBA6F52797}">
      <dgm:prSet/>
      <dgm:spPr/>
      <dgm:t>
        <a:bodyPr/>
        <a:lstStyle/>
        <a:p>
          <a:endParaRPr lang="en-US"/>
        </a:p>
      </dgm:t>
    </dgm:pt>
    <dgm:pt modelId="{4796B45F-2F8B-4BC9-9EA4-75BB4780B679}" type="sibTrans" cxnId="{80B6156C-B792-49FD-A1DE-74CBA6F52797}">
      <dgm:prSet/>
      <dgm:spPr/>
      <dgm:t>
        <a:bodyPr/>
        <a:lstStyle/>
        <a:p>
          <a:endParaRPr lang="en-US"/>
        </a:p>
      </dgm:t>
    </dgm:pt>
    <dgm:pt modelId="{9C722DAA-0646-426C-A515-1A62D665AA0A}">
      <dgm:prSet/>
      <dgm:spPr/>
      <dgm:t>
        <a:bodyPr/>
        <a:lstStyle/>
        <a:p>
          <a:pPr rtl="0"/>
          <a:r>
            <a:rPr lang="en-GB" b="0" i="0" baseline="0" dirty="0" smtClean="0"/>
            <a:t>Tow permit</a:t>
          </a:r>
          <a:endParaRPr lang="en-US" b="0" i="0" baseline="0" dirty="0"/>
        </a:p>
      </dgm:t>
    </dgm:pt>
    <dgm:pt modelId="{8CE4E602-62C2-4A14-993B-4C8842119BF5}" type="parTrans" cxnId="{A7C634FC-572D-48E2-990F-305F1670F369}">
      <dgm:prSet/>
      <dgm:spPr/>
      <dgm:t>
        <a:bodyPr/>
        <a:lstStyle/>
        <a:p>
          <a:endParaRPr lang="en-US"/>
        </a:p>
      </dgm:t>
    </dgm:pt>
    <dgm:pt modelId="{9C427649-25E8-4A29-B969-8EC7449696D1}" type="sibTrans" cxnId="{A7C634FC-572D-48E2-990F-305F1670F369}">
      <dgm:prSet/>
      <dgm:spPr/>
      <dgm:t>
        <a:bodyPr/>
        <a:lstStyle/>
        <a:p>
          <a:endParaRPr lang="en-US"/>
        </a:p>
      </dgm:t>
    </dgm:pt>
    <dgm:pt modelId="{3AAD8B26-B645-452A-9B0D-1AC954828B26}">
      <dgm:prSet/>
      <dgm:spPr/>
      <dgm:t>
        <a:bodyPr/>
        <a:lstStyle/>
        <a:p>
          <a:pPr rtl="0"/>
          <a:r>
            <a:rPr lang="en-GB" b="0" i="0" baseline="0" dirty="0" smtClean="0"/>
            <a:t>Cash Declaration Form</a:t>
          </a:r>
          <a:endParaRPr lang="en-US" b="0" i="0" baseline="0" dirty="0"/>
        </a:p>
      </dgm:t>
    </dgm:pt>
    <dgm:pt modelId="{D4ABDA14-6505-4527-B6F8-7C5A62323D2B}" type="parTrans" cxnId="{9D24169A-452F-405D-9F0E-5C8BE5F21CA1}">
      <dgm:prSet/>
      <dgm:spPr/>
      <dgm:t>
        <a:bodyPr/>
        <a:lstStyle/>
        <a:p>
          <a:endParaRPr lang="en-US"/>
        </a:p>
      </dgm:t>
    </dgm:pt>
    <dgm:pt modelId="{A7E83DFC-F2DD-4D5E-88B4-667DBDF8EFC6}" type="sibTrans" cxnId="{9D24169A-452F-405D-9F0E-5C8BE5F21CA1}">
      <dgm:prSet/>
      <dgm:spPr/>
      <dgm:t>
        <a:bodyPr/>
        <a:lstStyle/>
        <a:p>
          <a:endParaRPr lang="en-US"/>
        </a:p>
      </dgm:t>
    </dgm:pt>
    <dgm:pt modelId="{604D0099-6A27-4035-8FE4-00C62DBF23DF}">
      <dgm:prSet/>
      <dgm:spPr/>
      <dgm:t>
        <a:bodyPr/>
        <a:lstStyle/>
        <a:p>
          <a:pPr rtl="0"/>
          <a:r>
            <a:rPr lang="en-GB" b="0" i="0" baseline="0" dirty="0" smtClean="0"/>
            <a:t>Wanted Offenders’ Register</a:t>
          </a:r>
          <a:endParaRPr lang="en-US" b="0" i="0" baseline="0" dirty="0"/>
        </a:p>
      </dgm:t>
    </dgm:pt>
    <dgm:pt modelId="{C4732492-91FF-4503-AA6C-397AEEAA9F44}" type="parTrans" cxnId="{169D3341-8274-4FA6-9722-E747603199E8}">
      <dgm:prSet/>
      <dgm:spPr/>
      <dgm:t>
        <a:bodyPr/>
        <a:lstStyle/>
        <a:p>
          <a:endParaRPr lang="en-US"/>
        </a:p>
      </dgm:t>
    </dgm:pt>
    <dgm:pt modelId="{CC794322-5CA3-4A7B-A951-2EA196A12AFC}" type="sibTrans" cxnId="{169D3341-8274-4FA6-9722-E747603199E8}">
      <dgm:prSet/>
      <dgm:spPr/>
      <dgm:t>
        <a:bodyPr/>
        <a:lstStyle/>
        <a:p>
          <a:endParaRPr lang="en-US"/>
        </a:p>
      </dgm:t>
    </dgm:pt>
    <dgm:pt modelId="{03A209A9-3F97-4146-B2D9-85150C4D094D}">
      <dgm:prSet/>
      <dgm:spPr/>
      <dgm:t>
        <a:bodyPr/>
        <a:lstStyle/>
        <a:p>
          <a:pPr rtl="0"/>
          <a:r>
            <a:rPr lang="en-GB" b="0" i="0" baseline="0" dirty="0" smtClean="0"/>
            <a:t>RTC Causality Information</a:t>
          </a:r>
          <a:endParaRPr lang="en-US" b="0" i="0" baseline="0" dirty="0"/>
        </a:p>
      </dgm:t>
    </dgm:pt>
    <dgm:pt modelId="{2543DC03-80BC-4BCF-970D-90D8479F1160}" type="parTrans" cxnId="{1DAEAB4A-8758-47EF-96DC-53C5E90F42A2}">
      <dgm:prSet/>
      <dgm:spPr/>
      <dgm:t>
        <a:bodyPr/>
        <a:lstStyle/>
        <a:p>
          <a:endParaRPr lang="en-US"/>
        </a:p>
      </dgm:t>
    </dgm:pt>
    <dgm:pt modelId="{77E836A6-49FA-4E75-AC76-B1A9D8EB74A8}" type="sibTrans" cxnId="{1DAEAB4A-8758-47EF-96DC-53C5E90F42A2}">
      <dgm:prSet/>
      <dgm:spPr/>
      <dgm:t>
        <a:bodyPr/>
        <a:lstStyle/>
        <a:p>
          <a:endParaRPr lang="en-US"/>
        </a:p>
      </dgm:t>
    </dgm:pt>
    <dgm:pt modelId="{C85E57A2-C74C-4DB2-BA07-9F0E426E2678}">
      <dgm:prSet/>
      <dgm:spPr/>
      <dgm:t>
        <a:bodyPr/>
        <a:lstStyle/>
        <a:p>
          <a:pPr rtl="0"/>
          <a:r>
            <a:rPr lang="en-US" b="0" i="0" baseline="0" dirty="0" smtClean="0"/>
            <a:t>Pre-Patrol Briefing Of Patrol Operatives</a:t>
          </a:r>
          <a:endParaRPr lang="en-US" b="0" i="0" baseline="0" dirty="0"/>
        </a:p>
      </dgm:t>
    </dgm:pt>
    <dgm:pt modelId="{D98283A6-1607-4EA6-8918-3354D3D58CC9}" type="parTrans" cxnId="{75B5283F-4ADE-441A-8645-FF26AAE6EF59}">
      <dgm:prSet/>
      <dgm:spPr/>
      <dgm:t>
        <a:bodyPr/>
        <a:lstStyle/>
        <a:p>
          <a:endParaRPr lang="en-US"/>
        </a:p>
      </dgm:t>
    </dgm:pt>
    <dgm:pt modelId="{58C6AB87-7FDE-4CBF-AC60-F1F6E83E233A}" type="sibTrans" cxnId="{75B5283F-4ADE-441A-8645-FF26AAE6EF59}">
      <dgm:prSet/>
      <dgm:spPr/>
      <dgm:t>
        <a:bodyPr/>
        <a:lstStyle/>
        <a:p>
          <a:endParaRPr lang="en-US"/>
        </a:p>
      </dgm:t>
    </dgm:pt>
    <dgm:pt modelId="{C75D5B14-D710-4985-A972-96424B596BC8}">
      <dgm:prSet/>
      <dgm:spPr/>
      <dgm:t>
        <a:bodyPr/>
        <a:lstStyle/>
        <a:p>
          <a:pPr rtl="0"/>
          <a:r>
            <a:rPr lang="en-GB" b="0" i="0" baseline="0" dirty="0" smtClean="0"/>
            <a:t>Assessment of Team Leaders Monthly Bookings Week </a:t>
          </a:r>
          <a:endParaRPr lang="en-US" b="0" i="0" baseline="0" dirty="0"/>
        </a:p>
      </dgm:t>
    </dgm:pt>
    <dgm:pt modelId="{35DFF9C1-D60C-4DF7-8960-C36A814E0901}" type="parTrans" cxnId="{10C078F4-72B4-438A-A383-B5C5A8BD9CFA}">
      <dgm:prSet/>
      <dgm:spPr/>
      <dgm:t>
        <a:bodyPr/>
        <a:lstStyle/>
        <a:p>
          <a:endParaRPr lang="en-US"/>
        </a:p>
      </dgm:t>
    </dgm:pt>
    <dgm:pt modelId="{52BCCF39-1FB4-4FA7-BED6-DC29E40AB3AE}" type="sibTrans" cxnId="{10C078F4-72B4-438A-A383-B5C5A8BD9CFA}">
      <dgm:prSet/>
      <dgm:spPr/>
      <dgm:t>
        <a:bodyPr/>
        <a:lstStyle/>
        <a:p>
          <a:endParaRPr lang="en-US"/>
        </a:p>
      </dgm:t>
    </dgm:pt>
    <dgm:pt modelId="{8150F8C1-D68E-4999-8B41-399863ADB05D}">
      <dgm:prSet/>
      <dgm:spPr/>
      <dgm:t>
        <a:bodyPr/>
        <a:lstStyle/>
        <a:p>
          <a:pPr rtl="0"/>
          <a:r>
            <a:rPr lang="en-US" b="0" i="0" baseline="0" dirty="0" smtClean="0"/>
            <a:t>Reporting Zonal/Sector Operators And Field Commands’ Management Meetings</a:t>
          </a:r>
          <a:endParaRPr lang="en-US" b="0" i="0" baseline="0" dirty="0"/>
        </a:p>
      </dgm:t>
    </dgm:pt>
    <dgm:pt modelId="{F321C451-63B9-4F12-BD4E-24676F739CE7}" type="parTrans" cxnId="{21B01474-0388-43C9-BD11-E9A703478A00}">
      <dgm:prSet/>
      <dgm:spPr/>
      <dgm:t>
        <a:bodyPr/>
        <a:lstStyle/>
        <a:p>
          <a:endParaRPr lang="en-US"/>
        </a:p>
      </dgm:t>
    </dgm:pt>
    <dgm:pt modelId="{9E11984D-5BE0-4B3D-B227-C2A4468E6BA1}" type="sibTrans" cxnId="{21B01474-0388-43C9-BD11-E9A703478A00}">
      <dgm:prSet/>
      <dgm:spPr/>
      <dgm:t>
        <a:bodyPr/>
        <a:lstStyle/>
        <a:p>
          <a:endParaRPr lang="en-US"/>
        </a:p>
      </dgm:t>
    </dgm:pt>
    <dgm:pt modelId="{59E8CF46-8D2A-4446-8AAE-EB42715E0A59}" type="pres">
      <dgm:prSet presAssocID="{DDE6AA36-3E24-4E8A-B4D9-B5532770FA02}" presName="linear" presStyleCnt="0">
        <dgm:presLayoutVars>
          <dgm:animLvl val="lvl"/>
          <dgm:resizeHandles val="exact"/>
        </dgm:presLayoutVars>
      </dgm:prSet>
      <dgm:spPr/>
      <dgm:t>
        <a:bodyPr/>
        <a:lstStyle/>
        <a:p>
          <a:endParaRPr lang="en-US"/>
        </a:p>
      </dgm:t>
    </dgm:pt>
    <dgm:pt modelId="{9DC84CD5-788B-43AC-B0C6-8BCB5DB358F0}" type="pres">
      <dgm:prSet presAssocID="{9AD1EF0D-7344-45EB-873F-C4EFE8BF8F75}" presName="parentText" presStyleLbl="node1" presStyleIdx="0" presStyleCnt="8">
        <dgm:presLayoutVars>
          <dgm:chMax val="0"/>
          <dgm:bulletEnabled val="1"/>
        </dgm:presLayoutVars>
      </dgm:prSet>
      <dgm:spPr/>
      <dgm:t>
        <a:bodyPr/>
        <a:lstStyle/>
        <a:p>
          <a:endParaRPr lang="en-US"/>
        </a:p>
      </dgm:t>
    </dgm:pt>
    <dgm:pt modelId="{5DE11878-557E-402D-B890-8CF90A0D7A38}" type="pres">
      <dgm:prSet presAssocID="{4796B45F-2F8B-4BC9-9EA4-75BB4780B679}" presName="spacer" presStyleCnt="0"/>
      <dgm:spPr/>
      <dgm:t>
        <a:bodyPr/>
        <a:lstStyle/>
        <a:p>
          <a:endParaRPr lang="en-US"/>
        </a:p>
      </dgm:t>
    </dgm:pt>
    <dgm:pt modelId="{939A9F3D-362B-419B-B4CD-41A303CA407E}" type="pres">
      <dgm:prSet presAssocID="{9C722DAA-0646-426C-A515-1A62D665AA0A}" presName="parentText" presStyleLbl="node1" presStyleIdx="1" presStyleCnt="8">
        <dgm:presLayoutVars>
          <dgm:chMax val="0"/>
          <dgm:bulletEnabled val="1"/>
        </dgm:presLayoutVars>
      </dgm:prSet>
      <dgm:spPr/>
      <dgm:t>
        <a:bodyPr/>
        <a:lstStyle/>
        <a:p>
          <a:endParaRPr lang="en-US"/>
        </a:p>
      </dgm:t>
    </dgm:pt>
    <dgm:pt modelId="{94D1560E-3A62-4A5A-B3B1-8236AB1B9B39}" type="pres">
      <dgm:prSet presAssocID="{9C427649-25E8-4A29-B969-8EC7449696D1}" presName="spacer" presStyleCnt="0"/>
      <dgm:spPr/>
      <dgm:t>
        <a:bodyPr/>
        <a:lstStyle/>
        <a:p>
          <a:endParaRPr lang="en-US"/>
        </a:p>
      </dgm:t>
    </dgm:pt>
    <dgm:pt modelId="{504A16B6-0F7A-488D-AFCD-C84E7A05C8CE}" type="pres">
      <dgm:prSet presAssocID="{3AAD8B26-B645-452A-9B0D-1AC954828B26}" presName="parentText" presStyleLbl="node1" presStyleIdx="2" presStyleCnt="8">
        <dgm:presLayoutVars>
          <dgm:chMax val="0"/>
          <dgm:bulletEnabled val="1"/>
        </dgm:presLayoutVars>
      </dgm:prSet>
      <dgm:spPr/>
      <dgm:t>
        <a:bodyPr/>
        <a:lstStyle/>
        <a:p>
          <a:endParaRPr lang="en-US"/>
        </a:p>
      </dgm:t>
    </dgm:pt>
    <dgm:pt modelId="{413B9DE7-68E4-4F5F-9B5D-66678253C006}" type="pres">
      <dgm:prSet presAssocID="{A7E83DFC-F2DD-4D5E-88B4-667DBDF8EFC6}" presName="spacer" presStyleCnt="0"/>
      <dgm:spPr/>
      <dgm:t>
        <a:bodyPr/>
        <a:lstStyle/>
        <a:p>
          <a:endParaRPr lang="en-US"/>
        </a:p>
      </dgm:t>
    </dgm:pt>
    <dgm:pt modelId="{4DC7F504-20BC-473E-BC81-9CFC3BA6A1DE}" type="pres">
      <dgm:prSet presAssocID="{604D0099-6A27-4035-8FE4-00C62DBF23DF}" presName="parentText" presStyleLbl="node1" presStyleIdx="3" presStyleCnt="8">
        <dgm:presLayoutVars>
          <dgm:chMax val="0"/>
          <dgm:bulletEnabled val="1"/>
        </dgm:presLayoutVars>
      </dgm:prSet>
      <dgm:spPr/>
      <dgm:t>
        <a:bodyPr/>
        <a:lstStyle/>
        <a:p>
          <a:endParaRPr lang="en-US"/>
        </a:p>
      </dgm:t>
    </dgm:pt>
    <dgm:pt modelId="{F8FD8610-A235-4AF9-810E-DCF36D82E6D4}" type="pres">
      <dgm:prSet presAssocID="{CC794322-5CA3-4A7B-A951-2EA196A12AFC}" presName="spacer" presStyleCnt="0"/>
      <dgm:spPr/>
      <dgm:t>
        <a:bodyPr/>
        <a:lstStyle/>
        <a:p>
          <a:endParaRPr lang="en-US"/>
        </a:p>
      </dgm:t>
    </dgm:pt>
    <dgm:pt modelId="{A4C57706-9E21-4690-B93F-946D3DBE04D0}" type="pres">
      <dgm:prSet presAssocID="{03A209A9-3F97-4146-B2D9-85150C4D094D}" presName="parentText" presStyleLbl="node1" presStyleIdx="4" presStyleCnt="8">
        <dgm:presLayoutVars>
          <dgm:chMax val="0"/>
          <dgm:bulletEnabled val="1"/>
        </dgm:presLayoutVars>
      </dgm:prSet>
      <dgm:spPr/>
      <dgm:t>
        <a:bodyPr/>
        <a:lstStyle/>
        <a:p>
          <a:endParaRPr lang="en-US"/>
        </a:p>
      </dgm:t>
    </dgm:pt>
    <dgm:pt modelId="{550BE870-1F9D-4F9E-A948-1E353FEA17D9}" type="pres">
      <dgm:prSet presAssocID="{77E836A6-49FA-4E75-AC76-B1A9D8EB74A8}" presName="spacer" presStyleCnt="0"/>
      <dgm:spPr/>
      <dgm:t>
        <a:bodyPr/>
        <a:lstStyle/>
        <a:p>
          <a:endParaRPr lang="en-US"/>
        </a:p>
      </dgm:t>
    </dgm:pt>
    <dgm:pt modelId="{4CE16382-FE07-4067-99B2-DC7C1DC27023}" type="pres">
      <dgm:prSet presAssocID="{C85E57A2-C74C-4DB2-BA07-9F0E426E2678}" presName="parentText" presStyleLbl="node1" presStyleIdx="5" presStyleCnt="8">
        <dgm:presLayoutVars>
          <dgm:chMax val="0"/>
          <dgm:bulletEnabled val="1"/>
        </dgm:presLayoutVars>
      </dgm:prSet>
      <dgm:spPr/>
      <dgm:t>
        <a:bodyPr/>
        <a:lstStyle/>
        <a:p>
          <a:endParaRPr lang="en-US"/>
        </a:p>
      </dgm:t>
    </dgm:pt>
    <dgm:pt modelId="{4AF42B37-2F5C-4B35-976E-31861F35E8EE}" type="pres">
      <dgm:prSet presAssocID="{58C6AB87-7FDE-4CBF-AC60-F1F6E83E233A}" presName="spacer" presStyleCnt="0"/>
      <dgm:spPr/>
      <dgm:t>
        <a:bodyPr/>
        <a:lstStyle/>
        <a:p>
          <a:endParaRPr lang="en-US"/>
        </a:p>
      </dgm:t>
    </dgm:pt>
    <dgm:pt modelId="{A3759C03-D74F-458F-9C77-C5298B8CBFBD}" type="pres">
      <dgm:prSet presAssocID="{C75D5B14-D710-4985-A972-96424B596BC8}" presName="parentText" presStyleLbl="node1" presStyleIdx="6" presStyleCnt="8">
        <dgm:presLayoutVars>
          <dgm:chMax val="0"/>
          <dgm:bulletEnabled val="1"/>
        </dgm:presLayoutVars>
      </dgm:prSet>
      <dgm:spPr/>
      <dgm:t>
        <a:bodyPr/>
        <a:lstStyle/>
        <a:p>
          <a:endParaRPr lang="en-US"/>
        </a:p>
      </dgm:t>
    </dgm:pt>
    <dgm:pt modelId="{5BE5DCE3-3483-419B-99A8-799C6C6F788F}" type="pres">
      <dgm:prSet presAssocID="{52BCCF39-1FB4-4FA7-BED6-DC29E40AB3AE}" presName="spacer" presStyleCnt="0"/>
      <dgm:spPr/>
      <dgm:t>
        <a:bodyPr/>
        <a:lstStyle/>
        <a:p>
          <a:endParaRPr lang="en-US"/>
        </a:p>
      </dgm:t>
    </dgm:pt>
    <dgm:pt modelId="{41C6ED77-3DA7-4D3C-983D-D2B83DE4F67A}" type="pres">
      <dgm:prSet presAssocID="{8150F8C1-D68E-4999-8B41-399863ADB05D}" presName="parentText" presStyleLbl="node1" presStyleIdx="7" presStyleCnt="8">
        <dgm:presLayoutVars>
          <dgm:chMax val="0"/>
          <dgm:bulletEnabled val="1"/>
        </dgm:presLayoutVars>
      </dgm:prSet>
      <dgm:spPr/>
      <dgm:t>
        <a:bodyPr/>
        <a:lstStyle/>
        <a:p>
          <a:endParaRPr lang="en-US"/>
        </a:p>
      </dgm:t>
    </dgm:pt>
  </dgm:ptLst>
  <dgm:cxnLst>
    <dgm:cxn modelId="{21B01474-0388-43C9-BD11-E9A703478A00}" srcId="{DDE6AA36-3E24-4E8A-B4D9-B5532770FA02}" destId="{8150F8C1-D68E-4999-8B41-399863ADB05D}" srcOrd="7" destOrd="0" parTransId="{F321C451-63B9-4F12-BD4E-24676F739CE7}" sibTransId="{9E11984D-5BE0-4B3D-B227-C2A4468E6BA1}"/>
    <dgm:cxn modelId="{D33F2760-C4F3-4095-8458-6CB9BA7307F2}" type="presOf" srcId="{03A209A9-3F97-4146-B2D9-85150C4D094D}" destId="{A4C57706-9E21-4690-B93F-946D3DBE04D0}" srcOrd="0" destOrd="0" presId="urn:microsoft.com/office/officeart/2005/8/layout/vList2"/>
    <dgm:cxn modelId="{A1F0263F-76DE-4FF9-86C7-236BD6A420A8}" type="presOf" srcId="{C85E57A2-C74C-4DB2-BA07-9F0E426E2678}" destId="{4CE16382-FE07-4067-99B2-DC7C1DC27023}" srcOrd="0" destOrd="0" presId="urn:microsoft.com/office/officeart/2005/8/layout/vList2"/>
    <dgm:cxn modelId="{0FF1365B-0084-4E37-8B1C-E3F0E31058C5}" type="presOf" srcId="{3AAD8B26-B645-452A-9B0D-1AC954828B26}" destId="{504A16B6-0F7A-488D-AFCD-C84E7A05C8CE}" srcOrd="0" destOrd="0" presId="urn:microsoft.com/office/officeart/2005/8/layout/vList2"/>
    <dgm:cxn modelId="{3444F179-B776-4A44-BB4C-914715D95C6B}" type="presOf" srcId="{C75D5B14-D710-4985-A972-96424B596BC8}" destId="{A3759C03-D74F-458F-9C77-C5298B8CBFBD}" srcOrd="0" destOrd="0" presId="urn:microsoft.com/office/officeart/2005/8/layout/vList2"/>
    <dgm:cxn modelId="{7E978C5E-602B-4EE5-95E3-97F1DE25A824}" type="presOf" srcId="{9C722DAA-0646-426C-A515-1A62D665AA0A}" destId="{939A9F3D-362B-419B-B4CD-41A303CA407E}" srcOrd="0" destOrd="0" presId="urn:microsoft.com/office/officeart/2005/8/layout/vList2"/>
    <dgm:cxn modelId="{8590E132-83B1-475B-9DCC-3DBD8EE8D636}" type="presOf" srcId="{9AD1EF0D-7344-45EB-873F-C4EFE8BF8F75}" destId="{9DC84CD5-788B-43AC-B0C6-8BCB5DB358F0}" srcOrd="0" destOrd="0" presId="urn:microsoft.com/office/officeart/2005/8/layout/vList2"/>
    <dgm:cxn modelId="{1DAEAB4A-8758-47EF-96DC-53C5E90F42A2}" srcId="{DDE6AA36-3E24-4E8A-B4D9-B5532770FA02}" destId="{03A209A9-3F97-4146-B2D9-85150C4D094D}" srcOrd="4" destOrd="0" parTransId="{2543DC03-80BC-4BCF-970D-90D8479F1160}" sibTransId="{77E836A6-49FA-4E75-AC76-B1A9D8EB74A8}"/>
    <dgm:cxn modelId="{250E3D81-78C7-41FE-8D8C-592887DF9A19}" type="presOf" srcId="{8150F8C1-D68E-4999-8B41-399863ADB05D}" destId="{41C6ED77-3DA7-4D3C-983D-D2B83DE4F67A}" srcOrd="0" destOrd="0" presId="urn:microsoft.com/office/officeart/2005/8/layout/vList2"/>
    <dgm:cxn modelId="{80B6156C-B792-49FD-A1DE-74CBA6F52797}" srcId="{DDE6AA36-3E24-4E8A-B4D9-B5532770FA02}" destId="{9AD1EF0D-7344-45EB-873F-C4EFE8BF8F75}" srcOrd="0" destOrd="0" parTransId="{AB55AFCC-C7CD-47E2-8786-B0330ED4C6FC}" sibTransId="{4796B45F-2F8B-4BC9-9EA4-75BB4780B679}"/>
    <dgm:cxn modelId="{169D3341-8274-4FA6-9722-E747603199E8}" srcId="{DDE6AA36-3E24-4E8A-B4D9-B5532770FA02}" destId="{604D0099-6A27-4035-8FE4-00C62DBF23DF}" srcOrd="3" destOrd="0" parTransId="{C4732492-91FF-4503-AA6C-397AEEAA9F44}" sibTransId="{CC794322-5CA3-4A7B-A951-2EA196A12AFC}"/>
    <dgm:cxn modelId="{81C3A9E7-317B-4AC9-9E5B-E7472F1A24C7}" type="presOf" srcId="{604D0099-6A27-4035-8FE4-00C62DBF23DF}" destId="{4DC7F504-20BC-473E-BC81-9CFC3BA6A1DE}" srcOrd="0" destOrd="0" presId="urn:microsoft.com/office/officeart/2005/8/layout/vList2"/>
    <dgm:cxn modelId="{75B5283F-4ADE-441A-8645-FF26AAE6EF59}" srcId="{DDE6AA36-3E24-4E8A-B4D9-B5532770FA02}" destId="{C85E57A2-C74C-4DB2-BA07-9F0E426E2678}" srcOrd="5" destOrd="0" parTransId="{D98283A6-1607-4EA6-8918-3354D3D58CC9}" sibTransId="{58C6AB87-7FDE-4CBF-AC60-F1F6E83E233A}"/>
    <dgm:cxn modelId="{9D24169A-452F-405D-9F0E-5C8BE5F21CA1}" srcId="{DDE6AA36-3E24-4E8A-B4D9-B5532770FA02}" destId="{3AAD8B26-B645-452A-9B0D-1AC954828B26}" srcOrd="2" destOrd="0" parTransId="{D4ABDA14-6505-4527-B6F8-7C5A62323D2B}" sibTransId="{A7E83DFC-F2DD-4D5E-88B4-667DBDF8EFC6}"/>
    <dgm:cxn modelId="{A7C634FC-572D-48E2-990F-305F1670F369}" srcId="{DDE6AA36-3E24-4E8A-B4D9-B5532770FA02}" destId="{9C722DAA-0646-426C-A515-1A62D665AA0A}" srcOrd="1" destOrd="0" parTransId="{8CE4E602-62C2-4A14-993B-4C8842119BF5}" sibTransId="{9C427649-25E8-4A29-B969-8EC7449696D1}"/>
    <dgm:cxn modelId="{1F171009-9A52-48B0-86A1-6934BFEA4A54}" type="presOf" srcId="{DDE6AA36-3E24-4E8A-B4D9-B5532770FA02}" destId="{59E8CF46-8D2A-4446-8AAE-EB42715E0A59}" srcOrd="0" destOrd="0" presId="urn:microsoft.com/office/officeart/2005/8/layout/vList2"/>
    <dgm:cxn modelId="{10C078F4-72B4-438A-A383-B5C5A8BD9CFA}" srcId="{DDE6AA36-3E24-4E8A-B4D9-B5532770FA02}" destId="{C75D5B14-D710-4985-A972-96424B596BC8}" srcOrd="6" destOrd="0" parTransId="{35DFF9C1-D60C-4DF7-8960-C36A814E0901}" sibTransId="{52BCCF39-1FB4-4FA7-BED6-DC29E40AB3AE}"/>
    <dgm:cxn modelId="{421B6B0B-4984-4E5A-A2FE-0941A4671A46}" type="presParOf" srcId="{59E8CF46-8D2A-4446-8AAE-EB42715E0A59}" destId="{9DC84CD5-788B-43AC-B0C6-8BCB5DB358F0}" srcOrd="0" destOrd="0" presId="urn:microsoft.com/office/officeart/2005/8/layout/vList2"/>
    <dgm:cxn modelId="{66100675-5A8A-4F21-86DA-F16354A1B785}" type="presParOf" srcId="{59E8CF46-8D2A-4446-8AAE-EB42715E0A59}" destId="{5DE11878-557E-402D-B890-8CF90A0D7A38}" srcOrd="1" destOrd="0" presId="urn:microsoft.com/office/officeart/2005/8/layout/vList2"/>
    <dgm:cxn modelId="{4F6427EA-C9F3-4009-ADA4-F9CD3FAF869F}" type="presParOf" srcId="{59E8CF46-8D2A-4446-8AAE-EB42715E0A59}" destId="{939A9F3D-362B-419B-B4CD-41A303CA407E}" srcOrd="2" destOrd="0" presId="urn:microsoft.com/office/officeart/2005/8/layout/vList2"/>
    <dgm:cxn modelId="{51022E39-043F-4071-A0AD-BA73C9A6908F}" type="presParOf" srcId="{59E8CF46-8D2A-4446-8AAE-EB42715E0A59}" destId="{94D1560E-3A62-4A5A-B3B1-8236AB1B9B39}" srcOrd="3" destOrd="0" presId="urn:microsoft.com/office/officeart/2005/8/layout/vList2"/>
    <dgm:cxn modelId="{C9433EAE-D37C-40B2-A513-083DF3D09178}" type="presParOf" srcId="{59E8CF46-8D2A-4446-8AAE-EB42715E0A59}" destId="{504A16B6-0F7A-488D-AFCD-C84E7A05C8CE}" srcOrd="4" destOrd="0" presId="urn:microsoft.com/office/officeart/2005/8/layout/vList2"/>
    <dgm:cxn modelId="{20AE7047-352C-4F52-BBEE-6AB97E7C8ABC}" type="presParOf" srcId="{59E8CF46-8D2A-4446-8AAE-EB42715E0A59}" destId="{413B9DE7-68E4-4F5F-9B5D-66678253C006}" srcOrd="5" destOrd="0" presId="urn:microsoft.com/office/officeart/2005/8/layout/vList2"/>
    <dgm:cxn modelId="{86D60241-3EFF-4D62-B845-B1188C5234BE}" type="presParOf" srcId="{59E8CF46-8D2A-4446-8AAE-EB42715E0A59}" destId="{4DC7F504-20BC-473E-BC81-9CFC3BA6A1DE}" srcOrd="6" destOrd="0" presId="urn:microsoft.com/office/officeart/2005/8/layout/vList2"/>
    <dgm:cxn modelId="{20A4921C-8BD6-4B99-B8C1-A61D4661313F}" type="presParOf" srcId="{59E8CF46-8D2A-4446-8AAE-EB42715E0A59}" destId="{F8FD8610-A235-4AF9-810E-DCF36D82E6D4}" srcOrd="7" destOrd="0" presId="urn:microsoft.com/office/officeart/2005/8/layout/vList2"/>
    <dgm:cxn modelId="{37E1D0AF-AF8D-4762-8105-3FF94378742F}" type="presParOf" srcId="{59E8CF46-8D2A-4446-8AAE-EB42715E0A59}" destId="{A4C57706-9E21-4690-B93F-946D3DBE04D0}" srcOrd="8" destOrd="0" presId="urn:microsoft.com/office/officeart/2005/8/layout/vList2"/>
    <dgm:cxn modelId="{47C817A4-2209-424E-B6F6-E136D5FB4D6C}" type="presParOf" srcId="{59E8CF46-8D2A-4446-8AAE-EB42715E0A59}" destId="{550BE870-1F9D-4F9E-A948-1E353FEA17D9}" srcOrd="9" destOrd="0" presId="urn:microsoft.com/office/officeart/2005/8/layout/vList2"/>
    <dgm:cxn modelId="{4151C589-47B5-421E-B4F6-C58A55E0A698}" type="presParOf" srcId="{59E8CF46-8D2A-4446-8AAE-EB42715E0A59}" destId="{4CE16382-FE07-4067-99B2-DC7C1DC27023}" srcOrd="10" destOrd="0" presId="urn:microsoft.com/office/officeart/2005/8/layout/vList2"/>
    <dgm:cxn modelId="{4DD14075-BBF0-474F-80B3-E01C7A7A288D}" type="presParOf" srcId="{59E8CF46-8D2A-4446-8AAE-EB42715E0A59}" destId="{4AF42B37-2F5C-4B35-976E-31861F35E8EE}" srcOrd="11" destOrd="0" presId="urn:microsoft.com/office/officeart/2005/8/layout/vList2"/>
    <dgm:cxn modelId="{679142CB-39A4-48CB-A69A-B2FA9B090D7F}" type="presParOf" srcId="{59E8CF46-8D2A-4446-8AAE-EB42715E0A59}" destId="{A3759C03-D74F-458F-9C77-C5298B8CBFBD}" srcOrd="12" destOrd="0" presId="urn:microsoft.com/office/officeart/2005/8/layout/vList2"/>
    <dgm:cxn modelId="{7696D5A8-5B54-4ACD-9658-FFB8A1875439}" type="presParOf" srcId="{59E8CF46-8D2A-4446-8AAE-EB42715E0A59}" destId="{5BE5DCE3-3483-419B-99A8-799C6C6F788F}" srcOrd="13" destOrd="0" presId="urn:microsoft.com/office/officeart/2005/8/layout/vList2"/>
    <dgm:cxn modelId="{F1C44008-C58D-4B1D-BFA4-E913EC6441B2}" type="presParOf" srcId="{59E8CF46-8D2A-4446-8AAE-EB42715E0A59}" destId="{41C6ED77-3DA7-4D3C-983D-D2B83DE4F67A}"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836E04A-1E1F-4347-BF93-CEAB6D9D57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93BB87B-8DC4-4F88-ABB9-F0DEC105CFDC}">
      <dgm:prSet custT="1"/>
      <dgm:spPr/>
      <dgm:t>
        <a:bodyPr/>
        <a:lstStyle/>
        <a:p>
          <a:pPr algn="ctr" rtl="0"/>
          <a:r>
            <a:rPr lang="en-GB" sz="4000" b="1" dirty="0" smtClean="0">
              <a:latin typeface="Comic Sans MS" pitchFamily="66" charset="0"/>
            </a:rPr>
            <a:t>CONCLUSION</a:t>
          </a:r>
          <a:endParaRPr lang="en-GB" sz="4000" dirty="0">
            <a:latin typeface="Comic Sans MS" pitchFamily="66" charset="0"/>
          </a:endParaRPr>
        </a:p>
      </dgm:t>
    </dgm:pt>
    <dgm:pt modelId="{F689255B-101B-4387-A108-BF2EA1A8BFE5}" type="parTrans" cxnId="{33DDB1EC-08D9-435B-80FE-7455B93E046B}">
      <dgm:prSet/>
      <dgm:spPr/>
      <dgm:t>
        <a:bodyPr/>
        <a:lstStyle/>
        <a:p>
          <a:endParaRPr lang="en-US"/>
        </a:p>
      </dgm:t>
    </dgm:pt>
    <dgm:pt modelId="{52FF1613-8DA8-46C2-B1DB-82D7969FFDF0}" type="sibTrans" cxnId="{33DDB1EC-08D9-435B-80FE-7455B93E046B}">
      <dgm:prSet/>
      <dgm:spPr/>
      <dgm:t>
        <a:bodyPr/>
        <a:lstStyle/>
        <a:p>
          <a:endParaRPr lang="en-US"/>
        </a:p>
      </dgm:t>
    </dgm:pt>
    <dgm:pt modelId="{6EA53D77-AD16-4F65-B5DB-39537881D8F8}" type="pres">
      <dgm:prSet presAssocID="{5836E04A-1E1F-4347-BF93-CEAB6D9D57F6}" presName="linear" presStyleCnt="0">
        <dgm:presLayoutVars>
          <dgm:animLvl val="lvl"/>
          <dgm:resizeHandles val="exact"/>
        </dgm:presLayoutVars>
      </dgm:prSet>
      <dgm:spPr/>
      <dgm:t>
        <a:bodyPr/>
        <a:lstStyle/>
        <a:p>
          <a:endParaRPr lang="en-US"/>
        </a:p>
      </dgm:t>
    </dgm:pt>
    <dgm:pt modelId="{F89F752C-2DEC-4568-83C6-9707CFE59A7D}" type="pres">
      <dgm:prSet presAssocID="{293BB87B-8DC4-4F88-ABB9-F0DEC105CFDC}" presName="parentText" presStyleLbl="node1" presStyleIdx="0" presStyleCnt="1">
        <dgm:presLayoutVars>
          <dgm:chMax val="0"/>
          <dgm:bulletEnabled val="1"/>
        </dgm:presLayoutVars>
      </dgm:prSet>
      <dgm:spPr/>
      <dgm:t>
        <a:bodyPr/>
        <a:lstStyle/>
        <a:p>
          <a:endParaRPr lang="en-US"/>
        </a:p>
      </dgm:t>
    </dgm:pt>
  </dgm:ptLst>
  <dgm:cxnLst>
    <dgm:cxn modelId="{EE691A39-E454-4BD2-8B3F-E4E550B1C838}" type="presOf" srcId="{5836E04A-1E1F-4347-BF93-CEAB6D9D57F6}" destId="{6EA53D77-AD16-4F65-B5DB-39537881D8F8}" srcOrd="0" destOrd="0" presId="urn:microsoft.com/office/officeart/2005/8/layout/vList2"/>
    <dgm:cxn modelId="{2FB48D57-A615-4FF5-86E3-3EB527FF7CE9}" type="presOf" srcId="{293BB87B-8DC4-4F88-ABB9-F0DEC105CFDC}" destId="{F89F752C-2DEC-4568-83C6-9707CFE59A7D}" srcOrd="0" destOrd="0" presId="urn:microsoft.com/office/officeart/2005/8/layout/vList2"/>
    <dgm:cxn modelId="{33DDB1EC-08D9-435B-80FE-7455B93E046B}" srcId="{5836E04A-1E1F-4347-BF93-CEAB6D9D57F6}" destId="{293BB87B-8DC4-4F88-ABB9-F0DEC105CFDC}" srcOrd="0" destOrd="0" parTransId="{F689255B-101B-4387-A108-BF2EA1A8BFE5}" sibTransId="{52FF1613-8DA8-46C2-B1DB-82D7969FFDF0}"/>
    <dgm:cxn modelId="{EEE07FCF-9FC3-435A-B10F-29974BAA5F1C}" type="presParOf" srcId="{6EA53D77-AD16-4F65-B5DB-39537881D8F8}" destId="{F89F752C-2DEC-4568-83C6-9707CFE59A7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077280-9BC7-41D1-ACE7-56C62FEA2358}" type="doc">
      <dgm:prSet loTypeId="urn:microsoft.com/office/officeart/2005/8/layout/vList2" loCatId="list" qsTypeId="urn:microsoft.com/office/officeart/2005/8/quickstyle/3d1" qsCatId="3D" csTypeId="urn:microsoft.com/office/officeart/2005/8/colors/colorful1#1" csCatId="colorful" phldr="1"/>
      <dgm:spPr/>
      <dgm:t>
        <a:bodyPr/>
        <a:lstStyle/>
        <a:p>
          <a:endParaRPr lang="en-US"/>
        </a:p>
      </dgm:t>
    </dgm:pt>
    <dgm:pt modelId="{261B223B-788D-4214-9014-9FE711E281AF}">
      <dgm:prSet custT="1"/>
      <dgm:spPr/>
      <dgm:t>
        <a:bodyPr/>
        <a:lstStyle/>
        <a:p>
          <a:pPr rtl="0"/>
          <a:r>
            <a:rPr lang="en-GB" sz="2400" dirty="0" smtClean="0">
              <a:latin typeface="Comic Sans MS" panose="030F0702030302020204" pitchFamily="66" charset="0"/>
            </a:rPr>
            <a:t>The participants at the end of this discussion should be able to:</a:t>
          </a:r>
          <a:endParaRPr lang="en-US" sz="2400" dirty="0">
            <a:latin typeface="Comic Sans MS" panose="030F0702030302020204" pitchFamily="66" charset="0"/>
          </a:endParaRPr>
        </a:p>
      </dgm:t>
    </dgm:pt>
    <dgm:pt modelId="{0E9346E1-55E1-40D6-9E74-AE06203CF398}" type="parTrans" cxnId="{F152CD51-FDAD-470F-8111-B0FF502F4A15}">
      <dgm:prSet/>
      <dgm:spPr/>
      <dgm:t>
        <a:bodyPr/>
        <a:lstStyle/>
        <a:p>
          <a:endParaRPr lang="en-US"/>
        </a:p>
      </dgm:t>
    </dgm:pt>
    <dgm:pt modelId="{9012FFC8-0D9D-4B4F-BBC3-364111EA3746}" type="sibTrans" cxnId="{F152CD51-FDAD-470F-8111-B0FF502F4A15}">
      <dgm:prSet/>
      <dgm:spPr/>
      <dgm:t>
        <a:bodyPr/>
        <a:lstStyle/>
        <a:p>
          <a:endParaRPr lang="en-US"/>
        </a:p>
      </dgm:t>
    </dgm:pt>
    <dgm:pt modelId="{03ED235A-FD0F-4AE1-BA8E-9DDD4099D032}">
      <dgm:prSet custT="1"/>
      <dgm:spPr/>
      <dgm:t>
        <a:bodyPr/>
        <a:lstStyle/>
        <a:p>
          <a:pPr rtl="0"/>
          <a:r>
            <a:rPr lang="en-GB" sz="2400" dirty="0" smtClean="0">
              <a:latin typeface="Comic Sans MS" panose="030F0702030302020204" pitchFamily="66" charset="0"/>
            </a:rPr>
            <a:t>Define Operational document and Patrol devices/equipment</a:t>
          </a:r>
          <a:r>
            <a:rPr lang="en-GB" sz="2000" dirty="0" smtClean="0">
              <a:latin typeface="Comic Sans MS" panose="030F0702030302020204" pitchFamily="66" charset="0"/>
            </a:rPr>
            <a:t>.</a:t>
          </a:r>
          <a:endParaRPr lang="en-US" sz="2000" dirty="0">
            <a:latin typeface="Comic Sans MS" panose="030F0702030302020204" pitchFamily="66" charset="0"/>
          </a:endParaRPr>
        </a:p>
      </dgm:t>
    </dgm:pt>
    <dgm:pt modelId="{798E3F1D-77F4-4727-A3E3-7EA0D9CF4A1B}" type="parTrans" cxnId="{116F51F5-0294-4574-8407-C0879F1ED333}">
      <dgm:prSet/>
      <dgm:spPr/>
      <dgm:t>
        <a:bodyPr/>
        <a:lstStyle/>
        <a:p>
          <a:endParaRPr lang="en-US"/>
        </a:p>
      </dgm:t>
    </dgm:pt>
    <dgm:pt modelId="{D001D68D-4247-4EDA-B4C7-F83F2B42742A}" type="sibTrans" cxnId="{116F51F5-0294-4574-8407-C0879F1ED333}">
      <dgm:prSet/>
      <dgm:spPr/>
      <dgm:t>
        <a:bodyPr/>
        <a:lstStyle/>
        <a:p>
          <a:endParaRPr lang="en-US"/>
        </a:p>
      </dgm:t>
    </dgm:pt>
    <dgm:pt modelId="{9BCCF999-9061-47A1-A2DF-18D43C055B87}">
      <dgm:prSet custT="1"/>
      <dgm:spPr/>
      <dgm:t>
        <a:bodyPr/>
        <a:lstStyle/>
        <a:p>
          <a:pPr rtl="0"/>
          <a:r>
            <a:rPr lang="en-GB" sz="2400" dirty="0" smtClean="0">
              <a:latin typeface="Comic Sans MS" panose="030F0702030302020204" pitchFamily="66" charset="0"/>
            </a:rPr>
            <a:t>Enumerate  Operational document in FRSC</a:t>
          </a:r>
          <a:endParaRPr lang="en-US" sz="2400" dirty="0">
            <a:latin typeface="Comic Sans MS" panose="030F0702030302020204" pitchFamily="66" charset="0"/>
          </a:endParaRPr>
        </a:p>
      </dgm:t>
    </dgm:pt>
    <dgm:pt modelId="{9045ABEA-87DF-4479-82C0-57506F235541}" type="parTrans" cxnId="{3D1E381D-87EB-44C0-BA36-9E7FFBC27ABE}">
      <dgm:prSet/>
      <dgm:spPr/>
      <dgm:t>
        <a:bodyPr/>
        <a:lstStyle/>
        <a:p>
          <a:endParaRPr lang="en-US"/>
        </a:p>
      </dgm:t>
    </dgm:pt>
    <dgm:pt modelId="{CB54F8D1-05ED-46C0-8F79-3368537F20C0}" type="sibTrans" cxnId="{3D1E381D-87EB-44C0-BA36-9E7FFBC27ABE}">
      <dgm:prSet/>
      <dgm:spPr/>
      <dgm:t>
        <a:bodyPr/>
        <a:lstStyle/>
        <a:p>
          <a:endParaRPr lang="en-US"/>
        </a:p>
      </dgm:t>
    </dgm:pt>
    <dgm:pt modelId="{CD807FC7-A105-4039-A5E3-DCC6F40ED081}">
      <dgm:prSet custT="1"/>
      <dgm:spPr/>
      <dgm:t>
        <a:bodyPr/>
        <a:lstStyle/>
        <a:p>
          <a:pPr rtl="0"/>
          <a:r>
            <a:rPr lang="en-GB" sz="2400" dirty="0" smtClean="0">
              <a:latin typeface="Comic Sans MS" panose="030F0702030302020204" pitchFamily="66" charset="0"/>
            </a:rPr>
            <a:t>List the different patrol devices/equipment.</a:t>
          </a:r>
          <a:endParaRPr lang="en-US" sz="2400" dirty="0">
            <a:latin typeface="Comic Sans MS" panose="030F0702030302020204" pitchFamily="66" charset="0"/>
          </a:endParaRPr>
        </a:p>
      </dgm:t>
    </dgm:pt>
    <dgm:pt modelId="{2AF62ABF-7288-47C9-B9AA-1BA7EE1509C1}" type="parTrans" cxnId="{E22DA188-0005-4E86-8C91-28082B5610F3}">
      <dgm:prSet/>
      <dgm:spPr/>
      <dgm:t>
        <a:bodyPr/>
        <a:lstStyle/>
        <a:p>
          <a:endParaRPr lang="en-US"/>
        </a:p>
      </dgm:t>
    </dgm:pt>
    <dgm:pt modelId="{675D8095-0FBF-4CDC-9FE6-243CF227E24D}" type="sibTrans" cxnId="{E22DA188-0005-4E86-8C91-28082B5610F3}">
      <dgm:prSet/>
      <dgm:spPr/>
      <dgm:t>
        <a:bodyPr/>
        <a:lstStyle/>
        <a:p>
          <a:endParaRPr lang="en-US"/>
        </a:p>
      </dgm:t>
    </dgm:pt>
    <dgm:pt modelId="{4A815D7D-B0E4-454A-A92D-D83F9FD45A79}">
      <dgm:prSet custT="1"/>
      <dgm:spPr/>
      <dgm:t>
        <a:bodyPr/>
        <a:lstStyle/>
        <a:p>
          <a:pPr rtl="0"/>
          <a:r>
            <a:rPr lang="en-GB" sz="2400" dirty="0" smtClean="0">
              <a:latin typeface="Comic Sans MS" panose="030F0702030302020204" pitchFamily="66" charset="0"/>
            </a:rPr>
            <a:t>Identify the different patrol devices/equipment.</a:t>
          </a:r>
          <a:endParaRPr lang="en-GB" sz="2400" dirty="0">
            <a:latin typeface="Comic Sans MS" panose="030F0702030302020204" pitchFamily="66" charset="0"/>
          </a:endParaRPr>
        </a:p>
      </dgm:t>
    </dgm:pt>
    <dgm:pt modelId="{8BE4EAEF-2CD7-470F-A81A-3C4D4F7C5857}" type="parTrans" cxnId="{2ADB0A53-0CE1-4E1D-BE30-373F77641EFF}">
      <dgm:prSet/>
      <dgm:spPr/>
      <dgm:t>
        <a:bodyPr/>
        <a:lstStyle/>
        <a:p>
          <a:endParaRPr lang="en-US"/>
        </a:p>
      </dgm:t>
    </dgm:pt>
    <dgm:pt modelId="{16220077-93BD-48EF-AC61-F28BE5B22864}" type="sibTrans" cxnId="{2ADB0A53-0CE1-4E1D-BE30-373F77641EFF}">
      <dgm:prSet/>
      <dgm:spPr/>
      <dgm:t>
        <a:bodyPr/>
        <a:lstStyle/>
        <a:p>
          <a:endParaRPr lang="en-US"/>
        </a:p>
      </dgm:t>
    </dgm:pt>
    <dgm:pt modelId="{D3C8FD19-E4BE-47A9-BBC9-9340EE616A8B}" type="pres">
      <dgm:prSet presAssocID="{03077280-9BC7-41D1-ACE7-56C62FEA2358}" presName="linear" presStyleCnt="0">
        <dgm:presLayoutVars>
          <dgm:animLvl val="lvl"/>
          <dgm:resizeHandles val="exact"/>
        </dgm:presLayoutVars>
      </dgm:prSet>
      <dgm:spPr/>
      <dgm:t>
        <a:bodyPr/>
        <a:lstStyle/>
        <a:p>
          <a:endParaRPr lang="en-US"/>
        </a:p>
      </dgm:t>
    </dgm:pt>
    <dgm:pt modelId="{8787736F-24C6-4C50-8D52-B857DC98CF94}" type="pres">
      <dgm:prSet presAssocID="{261B223B-788D-4214-9014-9FE711E281AF}" presName="parentText" presStyleLbl="node1" presStyleIdx="0" presStyleCnt="5" custLinFactY="-68674" custLinFactNeighborX="-291" custLinFactNeighborY="-100000">
        <dgm:presLayoutVars>
          <dgm:chMax val="0"/>
          <dgm:bulletEnabled val="1"/>
        </dgm:presLayoutVars>
      </dgm:prSet>
      <dgm:spPr/>
      <dgm:t>
        <a:bodyPr/>
        <a:lstStyle/>
        <a:p>
          <a:endParaRPr lang="en-US"/>
        </a:p>
      </dgm:t>
    </dgm:pt>
    <dgm:pt modelId="{DE6406D2-83E9-4931-B59F-54D9A7397AAF}" type="pres">
      <dgm:prSet presAssocID="{9012FFC8-0D9D-4B4F-BBC3-364111EA3746}" presName="spacer" presStyleCnt="0"/>
      <dgm:spPr/>
      <dgm:t>
        <a:bodyPr/>
        <a:lstStyle/>
        <a:p>
          <a:endParaRPr lang="en-US"/>
        </a:p>
      </dgm:t>
    </dgm:pt>
    <dgm:pt modelId="{0A0167D5-7088-4D93-80B8-98F102DCFC27}" type="pres">
      <dgm:prSet presAssocID="{03ED235A-FD0F-4AE1-BA8E-9DDD4099D032}" presName="parentText" presStyleLbl="node1" presStyleIdx="1" presStyleCnt="5" custLinFactY="-13382" custLinFactNeighborY="-100000">
        <dgm:presLayoutVars>
          <dgm:chMax val="0"/>
          <dgm:bulletEnabled val="1"/>
        </dgm:presLayoutVars>
      </dgm:prSet>
      <dgm:spPr/>
      <dgm:t>
        <a:bodyPr/>
        <a:lstStyle/>
        <a:p>
          <a:endParaRPr lang="en-US"/>
        </a:p>
      </dgm:t>
    </dgm:pt>
    <dgm:pt modelId="{6D424BDB-1B0B-49B5-9E2B-4921F1A37A5D}" type="pres">
      <dgm:prSet presAssocID="{D001D68D-4247-4EDA-B4C7-F83F2B42742A}" presName="spacer" presStyleCnt="0"/>
      <dgm:spPr/>
      <dgm:t>
        <a:bodyPr/>
        <a:lstStyle/>
        <a:p>
          <a:endParaRPr lang="en-US"/>
        </a:p>
      </dgm:t>
    </dgm:pt>
    <dgm:pt modelId="{620909F2-D32B-4C5E-93A1-2492648371B3}" type="pres">
      <dgm:prSet presAssocID="{9BCCF999-9061-47A1-A2DF-18D43C055B87}" presName="parentText" presStyleLbl="node1" presStyleIdx="2" presStyleCnt="5" custLinFactY="-8791" custLinFactNeighborY="-100000">
        <dgm:presLayoutVars>
          <dgm:chMax val="0"/>
          <dgm:bulletEnabled val="1"/>
        </dgm:presLayoutVars>
      </dgm:prSet>
      <dgm:spPr/>
      <dgm:t>
        <a:bodyPr/>
        <a:lstStyle/>
        <a:p>
          <a:endParaRPr lang="en-US"/>
        </a:p>
      </dgm:t>
    </dgm:pt>
    <dgm:pt modelId="{D9063D84-A84A-4C9A-9D81-A859168022D9}" type="pres">
      <dgm:prSet presAssocID="{CB54F8D1-05ED-46C0-8F79-3368537F20C0}" presName="spacer" presStyleCnt="0"/>
      <dgm:spPr/>
      <dgm:t>
        <a:bodyPr/>
        <a:lstStyle/>
        <a:p>
          <a:endParaRPr lang="en-US"/>
        </a:p>
      </dgm:t>
    </dgm:pt>
    <dgm:pt modelId="{70C9A0A7-178B-40B5-A750-98E8B7920925}" type="pres">
      <dgm:prSet presAssocID="{CD807FC7-A105-4039-A5E3-DCC6F40ED081}" presName="parentText" presStyleLbl="node1" presStyleIdx="3" presStyleCnt="5" custLinFactY="-4199" custLinFactNeighborY="-100000">
        <dgm:presLayoutVars>
          <dgm:chMax val="0"/>
          <dgm:bulletEnabled val="1"/>
        </dgm:presLayoutVars>
      </dgm:prSet>
      <dgm:spPr/>
      <dgm:t>
        <a:bodyPr/>
        <a:lstStyle/>
        <a:p>
          <a:endParaRPr lang="en-US"/>
        </a:p>
      </dgm:t>
    </dgm:pt>
    <dgm:pt modelId="{789DAF7A-F8C6-46B8-8C7B-076B4E35C665}" type="pres">
      <dgm:prSet presAssocID="{675D8095-0FBF-4CDC-9FE6-243CF227E24D}" presName="spacer" presStyleCnt="0"/>
      <dgm:spPr/>
      <dgm:t>
        <a:bodyPr/>
        <a:lstStyle/>
        <a:p>
          <a:endParaRPr lang="en-US"/>
        </a:p>
      </dgm:t>
    </dgm:pt>
    <dgm:pt modelId="{C02D71B9-8DFB-4FFE-A905-CCF80824FDE8}" type="pres">
      <dgm:prSet presAssocID="{4A815D7D-B0E4-454A-A92D-D83F9FD45A79}" presName="parentText" presStyleLbl="node1" presStyleIdx="4" presStyleCnt="5" custLinFactNeighborY="-72585">
        <dgm:presLayoutVars>
          <dgm:chMax val="0"/>
          <dgm:bulletEnabled val="1"/>
        </dgm:presLayoutVars>
      </dgm:prSet>
      <dgm:spPr/>
      <dgm:t>
        <a:bodyPr/>
        <a:lstStyle/>
        <a:p>
          <a:endParaRPr lang="en-US"/>
        </a:p>
      </dgm:t>
    </dgm:pt>
  </dgm:ptLst>
  <dgm:cxnLst>
    <dgm:cxn modelId="{C8734E06-4774-49B7-B95F-C046D2EBD228}" type="presOf" srcId="{03077280-9BC7-41D1-ACE7-56C62FEA2358}" destId="{D3C8FD19-E4BE-47A9-BBC9-9340EE616A8B}" srcOrd="0" destOrd="0" presId="urn:microsoft.com/office/officeart/2005/8/layout/vList2"/>
    <dgm:cxn modelId="{2ADB0A53-0CE1-4E1D-BE30-373F77641EFF}" srcId="{03077280-9BC7-41D1-ACE7-56C62FEA2358}" destId="{4A815D7D-B0E4-454A-A92D-D83F9FD45A79}" srcOrd="4" destOrd="0" parTransId="{8BE4EAEF-2CD7-470F-A81A-3C4D4F7C5857}" sibTransId="{16220077-93BD-48EF-AC61-F28BE5B22864}"/>
    <dgm:cxn modelId="{3C444F18-1F49-4F3E-9BA4-B2DE3F64EDA1}" type="presOf" srcId="{4A815D7D-B0E4-454A-A92D-D83F9FD45A79}" destId="{C02D71B9-8DFB-4FFE-A905-CCF80824FDE8}" srcOrd="0" destOrd="0" presId="urn:microsoft.com/office/officeart/2005/8/layout/vList2"/>
    <dgm:cxn modelId="{116F51F5-0294-4574-8407-C0879F1ED333}" srcId="{03077280-9BC7-41D1-ACE7-56C62FEA2358}" destId="{03ED235A-FD0F-4AE1-BA8E-9DDD4099D032}" srcOrd="1" destOrd="0" parTransId="{798E3F1D-77F4-4727-A3E3-7EA0D9CF4A1B}" sibTransId="{D001D68D-4247-4EDA-B4C7-F83F2B42742A}"/>
    <dgm:cxn modelId="{40FC88FD-E72E-4198-8B6A-19A8602FD725}" type="presOf" srcId="{CD807FC7-A105-4039-A5E3-DCC6F40ED081}" destId="{70C9A0A7-178B-40B5-A750-98E8B7920925}" srcOrd="0" destOrd="0" presId="urn:microsoft.com/office/officeart/2005/8/layout/vList2"/>
    <dgm:cxn modelId="{F152CD51-FDAD-470F-8111-B0FF502F4A15}" srcId="{03077280-9BC7-41D1-ACE7-56C62FEA2358}" destId="{261B223B-788D-4214-9014-9FE711E281AF}" srcOrd="0" destOrd="0" parTransId="{0E9346E1-55E1-40D6-9E74-AE06203CF398}" sibTransId="{9012FFC8-0D9D-4B4F-BBC3-364111EA3746}"/>
    <dgm:cxn modelId="{D004B0CF-AC4B-40A6-944A-749B562A8BCE}" type="presOf" srcId="{03ED235A-FD0F-4AE1-BA8E-9DDD4099D032}" destId="{0A0167D5-7088-4D93-80B8-98F102DCFC27}" srcOrd="0" destOrd="0" presId="urn:microsoft.com/office/officeart/2005/8/layout/vList2"/>
    <dgm:cxn modelId="{3D1E381D-87EB-44C0-BA36-9E7FFBC27ABE}" srcId="{03077280-9BC7-41D1-ACE7-56C62FEA2358}" destId="{9BCCF999-9061-47A1-A2DF-18D43C055B87}" srcOrd="2" destOrd="0" parTransId="{9045ABEA-87DF-4479-82C0-57506F235541}" sibTransId="{CB54F8D1-05ED-46C0-8F79-3368537F20C0}"/>
    <dgm:cxn modelId="{07BC4573-1DB3-4123-8BE0-32B186974D1C}" type="presOf" srcId="{261B223B-788D-4214-9014-9FE711E281AF}" destId="{8787736F-24C6-4C50-8D52-B857DC98CF94}" srcOrd="0" destOrd="0" presId="urn:microsoft.com/office/officeart/2005/8/layout/vList2"/>
    <dgm:cxn modelId="{B651FEA6-3E11-4F8F-80F1-C80505417BAF}" type="presOf" srcId="{9BCCF999-9061-47A1-A2DF-18D43C055B87}" destId="{620909F2-D32B-4C5E-93A1-2492648371B3}" srcOrd="0" destOrd="0" presId="urn:microsoft.com/office/officeart/2005/8/layout/vList2"/>
    <dgm:cxn modelId="{E22DA188-0005-4E86-8C91-28082B5610F3}" srcId="{03077280-9BC7-41D1-ACE7-56C62FEA2358}" destId="{CD807FC7-A105-4039-A5E3-DCC6F40ED081}" srcOrd="3" destOrd="0" parTransId="{2AF62ABF-7288-47C9-B9AA-1BA7EE1509C1}" sibTransId="{675D8095-0FBF-4CDC-9FE6-243CF227E24D}"/>
    <dgm:cxn modelId="{19D4962B-BCB6-4286-83AE-46D04FB8C4C9}" type="presParOf" srcId="{D3C8FD19-E4BE-47A9-BBC9-9340EE616A8B}" destId="{8787736F-24C6-4C50-8D52-B857DC98CF94}" srcOrd="0" destOrd="0" presId="urn:microsoft.com/office/officeart/2005/8/layout/vList2"/>
    <dgm:cxn modelId="{12CE65ED-2A09-4732-860D-4762B3FF51BA}" type="presParOf" srcId="{D3C8FD19-E4BE-47A9-BBC9-9340EE616A8B}" destId="{DE6406D2-83E9-4931-B59F-54D9A7397AAF}" srcOrd="1" destOrd="0" presId="urn:microsoft.com/office/officeart/2005/8/layout/vList2"/>
    <dgm:cxn modelId="{66FB07E8-2A30-4F07-9B2F-E75B3E3F7A5A}" type="presParOf" srcId="{D3C8FD19-E4BE-47A9-BBC9-9340EE616A8B}" destId="{0A0167D5-7088-4D93-80B8-98F102DCFC27}" srcOrd="2" destOrd="0" presId="urn:microsoft.com/office/officeart/2005/8/layout/vList2"/>
    <dgm:cxn modelId="{6AD89177-FF00-4F39-B24A-AD2BDDEC1905}" type="presParOf" srcId="{D3C8FD19-E4BE-47A9-BBC9-9340EE616A8B}" destId="{6D424BDB-1B0B-49B5-9E2B-4921F1A37A5D}" srcOrd="3" destOrd="0" presId="urn:microsoft.com/office/officeart/2005/8/layout/vList2"/>
    <dgm:cxn modelId="{CD0CBD2F-18AE-4691-9B5C-4AA6144E8976}" type="presParOf" srcId="{D3C8FD19-E4BE-47A9-BBC9-9340EE616A8B}" destId="{620909F2-D32B-4C5E-93A1-2492648371B3}" srcOrd="4" destOrd="0" presId="urn:microsoft.com/office/officeart/2005/8/layout/vList2"/>
    <dgm:cxn modelId="{D77C00A5-3644-4EE2-816B-A8AFA1726F79}" type="presParOf" srcId="{D3C8FD19-E4BE-47A9-BBC9-9340EE616A8B}" destId="{D9063D84-A84A-4C9A-9D81-A859168022D9}" srcOrd="5" destOrd="0" presId="urn:microsoft.com/office/officeart/2005/8/layout/vList2"/>
    <dgm:cxn modelId="{76F1D41F-36CC-40AA-AC76-603E98AAD236}" type="presParOf" srcId="{D3C8FD19-E4BE-47A9-BBC9-9340EE616A8B}" destId="{70C9A0A7-178B-40B5-A750-98E8B7920925}" srcOrd="6" destOrd="0" presId="urn:microsoft.com/office/officeart/2005/8/layout/vList2"/>
    <dgm:cxn modelId="{E72D1378-8679-44F3-BD78-689406F860E8}" type="presParOf" srcId="{D3C8FD19-E4BE-47A9-BBC9-9340EE616A8B}" destId="{789DAF7A-F8C6-46B8-8C7B-076B4E35C665}" srcOrd="7" destOrd="0" presId="urn:microsoft.com/office/officeart/2005/8/layout/vList2"/>
    <dgm:cxn modelId="{750BE004-809F-4402-AB11-439D7BD47F97}" type="presParOf" srcId="{D3C8FD19-E4BE-47A9-BBC9-9340EE616A8B}" destId="{C02D71B9-8DFB-4FFE-A905-CCF80824FDE8}"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36E04A-1E1F-4347-BF93-CEAB6D9D57F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93BB87B-8DC4-4F88-ABB9-F0DEC105CFDC}">
      <dgm:prSet custT="1">
        <dgm:style>
          <a:lnRef idx="0">
            <a:schemeClr val="dk1"/>
          </a:lnRef>
          <a:fillRef idx="3">
            <a:schemeClr val="dk1"/>
          </a:fillRef>
          <a:effectRef idx="3">
            <a:schemeClr val="dk1"/>
          </a:effectRef>
          <a:fontRef idx="minor">
            <a:schemeClr val="lt1"/>
          </a:fontRef>
        </dgm:style>
      </dgm:prSet>
      <dgm:spPr/>
      <dgm:t>
        <a:bodyPr/>
        <a:lstStyle/>
        <a:p>
          <a:pPr algn="ctr" rtl="0"/>
          <a:r>
            <a:rPr lang="en-GB" sz="4000" b="1" dirty="0" smtClean="0">
              <a:latin typeface="Comic Sans MS" pitchFamily="66" charset="0"/>
            </a:rPr>
            <a:t>BODY OF DISCUSSION</a:t>
          </a:r>
          <a:endParaRPr lang="en-GB" sz="4000" dirty="0">
            <a:latin typeface="Comic Sans MS" pitchFamily="66" charset="0"/>
          </a:endParaRPr>
        </a:p>
      </dgm:t>
    </dgm:pt>
    <dgm:pt modelId="{F689255B-101B-4387-A108-BF2EA1A8BFE5}" type="parTrans" cxnId="{33DDB1EC-08D9-435B-80FE-7455B93E046B}">
      <dgm:prSet/>
      <dgm:spPr/>
      <dgm:t>
        <a:bodyPr/>
        <a:lstStyle/>
        <a:p>
          <a:endParaRPr lang="en-US"/>
        </a:p>
      </dgm:t>
    </dgm:pt>
    <dgm:pt modelId="{52FF1613-8DA8-46C2-B1DB-82D7969FFDF0}" type="sibTrans" cxnId="{33DDB1EC-08D9-435B-80FE-7455B93E046B}">
      <dgm:prSet/>
      <dgm:spPr/>
      <dgm:t>
        <a:bodyPr/>
        <a:lstStyle/>
        <a:p>
          <a:endParaRPr lang="en-US"/>
        </a:p>
      </dgm:t>
    </dgm:pt>
    <dgm:pt modelId="{6EA53D77-AD16-4F65-B5DB-39537881D8F8}" type="pres">
      <dgm:prSet presAssocID="{5836E04A-1E1F-4347-BF93-CEAB6D9D57F6}" presName="linear" presStyleCnt="0">
        <dgm:presLayoutVars>
          <dgm:animLvl val="lvl"/>
          <dgm:resizeHandles val="exact"/>
        </dgm:presLayoutVars>
      </dgm:prSet>
      <dgm:spPr/>
      <dgm:t>
        <a:bodyPr/>
        <a:lstStyle/>
        <a:p>
          <a:endParaRPr lang="en-US"/>
        </a:p>
      </dgm:t>
    </dgm:pt>
    <dgm:pt modelId="{F89F752C-2DEC-4568-83C6-9707CFE59A7D}" type="pres">
      <dgm:prSet presAssocID="{293BB87B-8DC4-4F88-ABB9-F0DEC105CFDC}" presName="parentText" presStyleLbl="node1" presStyleIdx="0" presStyleCnt="1">
        <dgm:presLayoutVars>
          <dgm:chMax val="0"/>
          <dgm:bulletEnabled val="1"/>
        </dgm:presLayoutVars>
      </dgm:prSet>
      <dgm:spPr/>
      <dgm:t>
        <a:bodyPr/>
        <a:lstStyle/>
        <a:p>
          <a:endParaRPr lang="en-US"/>
        </a:p>
      </dgm:t>
    </dgm:pt>
  </dgm:ptLst>
  <dgm:cxnLst>
    <dgm:cxn modelId="{33DDB1EC-08D9-435B-80FE-7455B93E046B}" srcId="{5836E04A-1E1F-4347-BF93-CEAB6D9D57F6}" destId="{293BB87B-8DC4-4F88-ABB9-F0DEC105CFDC}" srcOrd="0" destOrd="0" parTransId="{F689255B-101B-4387-A108-BF2EA1A8BFE5}" sibTransId="{52FF1613-8DA8-46C2-B1DB-82D7969FFDF0}"/>
    <dgm:cxn modelId="{6A853DEB-8081-472E-B58E-C211B7711656}" type="presOf" srcId="{293BB87B-8DC4-4F88-ABB9-F0DEC105CFDC}" destId="{F89F752C-2DEC-4568-83C6-9707CFE59A7D}" srcOrd="0" destOrd="0" presId="urn:microsoft.com/office/officeart/2005/8/layout/vList2"/>
    <dgm:cxn modelId="{EB369A76-FEE3-4305-90A1-CED72FB3134C}" type="presOf" srcId="{5836E04A-1E1F-4347-BF93-CEAB6D9D57F6}" destId="{6EA53D77-AD16-4F65-B5DB-39537881D8F8}" srcOrd="0" destOrd="0" presId="urn:microsoft.com/office/officeart/2005/8/layout/vList2"/>
    <dgm:cxn modelId="{64751894-073A-436D-BF61-0AA68E9FC929}" type="presParOf" srcId="{6EA53D77-AD16-4F65-B5DB-39537881D8F8}" destId="{F89F752C-2DEC-4568-83C6-9707CFE59A7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A4FF8C-EE72-446B-BE0A-2A40A64B09D0}" type="doc">
      <dgm:prSet loTypeId="urn:microsoft.com/office/officeart/2005/8/layout/vList2" loCatId="list" qsTypeId="urn:microsoft.com/office/officeart/2005/8/quickstyle/simple1" qsCatId="simple" csTypeId="urn:microsoft.com/office/officeart/2005/8/colors/colorful1#2" csCatId="colorful" phldr="1"/>
      <dgm:spPr/>
      <dgm:t>
        <a:bodyPr/>
        <a:lstStyle/>
        <a:p>
          <a:endParaRPr lang="en-US"/>
        </a:p>
      </dgm:t>
    </dgm:pt>
    <dgm:pt modelId="{369606AA-1701-4A9A-A240-F46F59BB9330}">
      <dgm:prSet/>
      <dgm:spPr/>
      <dgm:t>
        <a:bodyPr/>
        <a:lstStyle/>
        <a:p>
          <a:pPr rtl="0"/>
          <a:r>
            <a:rPr lang="en-GB" dirty="0" smtClean="0"/>
            <a:t>Federal Road Safety Commission (Establishment) Act 2007</a:t>
          </a:r>
          <a:endParaRPr lang="en-US" dirty="0"/>
        </a:p>
      </dgm:t>
    </dgm:pt>
    <dgm:pt modelId="{3D54A28F-B852-44BA-9B51-B83916F9DB10}" type="parTrans" cxnId="{3E2EB0FC-AF9F-456C-A1AF-E83AB69B1477}">
      <dgm:prSet/>
      <dgm:spPr/>
      <dgm:t>
        <a:bodyPr/>
        <a:lstStyle/>
        <a:p>
          <a:endParaRPr lang="en-US"/>
        </a:p>
      </dgm:t>
    </dgm:pt>
    <dgm:pt modelId="{6E7B643A-2B29-45BC-81A4-214484E6E9DA}" type="sibTrans" cxnId="{3E2EB0FC-AF9F-456C-A1AF-E83AB69B1477}">
      <dgm:prSet/>
      <dgm:spPr/>
      <dgm:t>
        <a:bodyPr/>
        <a:lstStyle/>
        <a:p>
          <a:endParaRPr lang="en-US"/>
        </a:p>
      </dgm:t>
    </dgm:pt>
    <dgm:pt modelId="{8A24FF5F-6B1F-4732-A4C4-38F50CCA83BA}">
      <dgm:prSet/>
      <dgm:spPr/>
      <dgm:t>
        <a:bodyPr/>
        <a:lstStyle/>
        <a:p>
          <a:pPr rtl="0"/>
          <a:r>
            <a:rPr lang="en-GB" dirty="0" smtClean="0"/>
            <a:t>FRSC Regulations on Discipline, 2013 as amended.</a:t>
          </a:r>
          <a:endParaRPr lang="en-US" dirty="0"/>
        </a:p>
      </dgm:t>
    </dgm:pt>
    <dgm:pt modelId="{050E2C44-D19C-4261-91CB-03997A6A5BEC}" type="parTrans" cxnId="{B9A286B4-7F1B-437D-AE85-0A6729E1C875}">
      <dgm:prSet/>
      <dgm:spPr/>
      <dgm:t>
        <a:bodyPr/>
        <a:lstStyle/>
        <a:p>
          <a:endParaRPr lang="en-US"/>
        </a:p>
      </dgm:t>
    </dgm:pt>
    <dgm:pt modelId="{945312DF-3BC0-4478-AF6F-FD1AE1CECD15}" type="sibTrans" cxnId="{B9A286B4-7F1B-437D-AE85-0A6729E1C875}">
      <dgm:prSet/>
      <dgm:spPr/>
      <dgm:t>
        <a:bodyPr/>
        <a:lstStyle/>
        <a:p>
          <a:endParaRPr lang="en-US"/>
        </a:p>
      </dgm:t>
    </dgm:pt>
    <dgm:pt modelId="{EA02DE3A-50C2-4F4F-A805-BA94DDA5660E}">
      <dgm:prSet/>
      <dgm:spPr/>
      <dgm:t>
        <a:bodyPr/>
        <a:lstStyle/>
        <a:p>
          <a:pPr rtl="0"/>
          <a:r>
            <a:rPr lang="en-GB" dirty="0" smtClean="0"/>
            <a:t>National Road Traffic Regulations 2012</a:t>
          </a:r>
          <a:endParaRPr lang="en-US" dirty="0"/>
        </a:p>
      </dgm:t>
    </dgm:pt>
    <dgm:pt modelId="{D812B763-04D1-42B3-BF83-5F7F58AA0BE5}" type="parTrans" cxnId="{56D8CA56-714D-4063-B0AE-2B2009B5D68B}">
      <dgm:prSet/>
      <dgm:spPr/>
      <dgm:t>
        <a:bodyPr/>
        <a:lstStyle/>
        <a:p>
          <a:endParaRPr lang="en-US"/>
        </a:p>
      </dgm:t>
    </dgm:pt>
    <dgm:pt modelId="{DC62294A-A9F8-4E65-BF27-7E3370B8A152}" type="sibTrans" cxnId="{56D8CA56-714D-4063-B0AE-2B2009B5D68B}">
      <dgm:prSet/>
      <dgm:spPr/>
      <dgm:t>
        <a:bodyPr/>
        <a:lstStyle/>
        <a:p>
          <a:endParaRPr lang="en-US"/>
        </a:p>
      </dgm:t>
    </dgm:pt>
    <dgm:pt modelId="{37CD12A6-25FE-4B70-844E-D69A72534CFF}">
      <dgm:prSet/>
      <dgm:spPr/>
      <dgm:t>
        <a:bodyPr/>
        <a:lstStyle/>
        <a:p>
          <a:pPr rtl="0"/>
          <a:r>
            <a:rPr lang="en-GB" dirty="0" smtClean="0"/>
            <a:t>Road Maps</a:t>
          </a:r>
          <a:endParaRPr lang="en-US" dirty="0"/>
        </a:p>
      </dgm:t>
    </dgm:pt>
    <dgm:pt modelId="{4EEC2FDA-94FD-432B-82F6-26AC431E1DA4}" type="parTrans" cxnId="{A38AA1CB-20BE-497D-9393-D4BA53CEB317}">
      <dgm:prSet/>
      <dgm:spPr/>
      <dgm:t>
        <a:bodyPr/>
        <a:lstStyle/>
        <a:p>
          <a:endParaRPr lang="en-US"/>
        </a:p>
      </dgm:t>
    </dgm:pt>
    <dgm:pt modelId="{C84B9709-9E15-4219-BBC7-6D956C2BEBAF}" type="sibTrans" cxnId="{A38AA1CB-20BE-497D-9393-D4BA53CEB317}">
      <dgm:prSet/>
      <dgm:spPr/>
      <dgm:t>
        <a:bodyPr/>
        <a:lstStyle/>
        <a:p>
          <a:endParaRPr lang="en-US"/>
        </a:p>
      </dgm:t>
    </dgm:pt>
    <dgm:pt modelId="{2883D15C-ED32-46F1-A29B-B88496C99215}" type="pres">
      <dgm:prSet presAssocID="{B0A4FF8C-EE72-446B-BE0A-2A40A64B09D0}" presName="linear" presStyleCnt="0">
        <dgm:presLayoutVars>
          <dgm:animLvl val="lvl"/>
          <dgm:resizeHandles val="exact"/>
        </dgm:presLayoutVars>
      </dgm:prSet>
      <dgm:spPr/>
      <dgm:t>
        <a:bodyPr/>
        <a:lstStyle/>
        <a:p>
          <a:endParaRPr lang="en-US"/>
        </a:p>
      </dgm:t>
    </dgm:pt>
    <dgm:pt modelId="{C93C5761-8FAF-4B4C-B8A6-123236444A34}" type="pres">
      <dgm:prSet presAssocID="{369606AA-1701-4A9A-A240-F46F59BB9330}" presName="parentText" presStyleLbl="node1" presStyleIdx="0" presStyleCnt="4">
        <dgm:presLayoutVars>
          <dgm:chMax val="0"/>
          <dgm:bulletEnabled val="1"/>
        </dgm:presLayoutVars>
      </dgm:prSet>
      <dgm:spPr/>
      <dgm:t>
        <a:bodyPr/>
        <a:lstStyle/>
        <a:p>
          <a:endParaRPr lang="en-US"/>
        </a:p>
      </dgm:t>
    </dgm:pt>
    <dgm:pt modelId="{F024764C-C2C2-4AAE-B6F5-477BBC5873CF}" type="pres">
      <dgm:prSet presAssocID="{6E7B643A-2B29-45BC-81A4-214484E6E9DA}" presName="spacer" presStyleCnt="0"/>
      <dgm:spPr/>
      <dgm:t>
        <a:bodyPr/>
        <a:lstStyle/>
        <a:p>
          <a:endParaRPr lang="en-US"/>
        </a:p>
      </dgm:t>
    </dgm:pt>
    <dgm:pt modelId="{A94D6698-0D8B-4144-987A-E191CD20452E}" type="pres">
      <dgm:prSet presAssocID="{8A24FF5F-6B1F-4732-A4C4-38F50CCA83BA}" presName="parentText" presStyleLbl="node1" presStyleIdx="1" presStyleCnt="4">
        <dgm:presLayoutVars>
          <dgm:chMax val="0"/>
          <dgm:bulletEnabled val="1"/>
        </dgm:presLayoutVars>
      </dgm:prSet>
      <dgm:spPr/>
      <dgm:t>
        <a:bodyPr/>
        <a:lstStyle/>
        <a:p>
          <a:endParaRPr lang="en-US"/>
        </a:p>
      </dgm:t>
    </dgm:pt>
    <dgm:pt modelId="{E1B5CF20-E58F-4DBC-832D-AC172FEBC50A}" type="pres">
      <dgm:prSet presAssocID="{945312DF-3BC0-4478-AF6F-FD1AE1CECD15}" presName="spacer" presStyleCnt="0"/>
      <dgm:spPr/>
      <dgm:t>
        <a:bodyPr/>
        <a:lstStyle/>
        <a:p>
          <a:endParaRPr lang="en-US"/>
        </a:p>
      </dgm:t>
    </dgm:pt>
    <dgm:pt modelId="{956EE507-2F10-4789-B819-C3B6539C604E}" type="pres">
      <dgm:prSet presAssocID="{EA02DE3A-50C2-4F4F-A805-BA94DDA5660E}" presName="parentText" presStyleLbl="node1" presStyleIdx="2" presStyleCnt="4">
        <dgm:presLayoutVars>
          <dgm:chMax val="0"/>
          <dgm:bulletEnabled val="1"/>
        </dgm:presLayoutVars>
      </dgm:prSet>
      <dgm:spPr/>
      <dgm:t>
        <a:bodyPr/>
        <a:lstStyle/>
        <a:p>
          <a:endParaRPr lang="en-US"/>
        </a:p>
      </dgm:t>
    </dgm:pt>
    <dgm:pt modelId="{C1CCDF37-5168-4CEA-B424-79CC6BCF4C9D}" type="pres">
      <dgm:prSet presAssocID="{DC62294A-A9F8-4E65-BF27-7E3370B8A152}" presName="spacer" presStyleCnt="0"/>
      <dgm:spPr/>
      <dgm:t>
        <a:bodyPr/>
        <a:lstStyle/>
        <a:p>
          <a:endParaRPr lang="en-US"/>
        </a:p>
      </dgm:t>
    </dgm:pt>
    <dgm:pt modelId="{52B3DF9A-2193-468A-A828-30A7849CA932}" type="pres">
      <dgm:prSet presAssocID="{37CD12A6-25FE-4B70-844E-D69A72534CFF}" presName="parentText" presStyleLbl="node1" presStyleIdx="3" presStyleCnt="4">
        <dgm:presLayoutVars>
          <dgm:chMax val="0"/>
          <dgm:bulletEnabled val="1"/>
        </dgm:presLayoutVars>
      </dgm:prSet>
      <dgm:spPr/>
      <dgm:t>
        <a:bodyPr/>
        <a:lstStyle/>
        <a:p>
          <a:endParaRPr lang="en-US"/>
        </a:p>
      </dgm:t>
    </dgm:pt>
  </dgm:ptLst>
  <dgm:cxnLst>
    <dgm:cxn modelId="{6DC581F0-DA24-4314-AE27-D2BAC7CD1E2B}" type="presOf" srcId="{37CD12A6-25FE-4B70-844E-D69A72534CFF}" destId="{52B3DF9A-2193-468A-A828-30A7849CA932}" srcOrd="0" destOrd="0" presId="urn:microsoft.com/office/officeart/2005/8/layout/vList2"/>
    <dgm:cxn modelId="{0B2FB528-11B5-4324-876B-6B37C4A3621B}" type="presOf" srcId="{B0A4FF8C-EE72-446B-BE0A-2A40A64B09D0}" destId="{2883D15C-ED32-46F1-A29B-B88496C99215}" srcOrd="0" destOrd="0" presId="urn:microsoft.com/office/officeart/2005/8/layout/vList2"/>
    <dgm:cxn modelId="{B9A286B4-7F1B-437D-AE85-0A6729E1C875}" srcId="{B0A4FF8C-EE72-446B-BE0A-2A40A64B09D0}" destId="{8A24FF5F-6B1F-4732-A4C4-38F50CCA83BA}" srcOrd="1" destOrd="0" parTransId="{050E2C44-D19C-4261-91CB-03997A6A5BEC}" sibTransId="{945312DF-3BC0-4478-AF6F-FD1AE1CECD15}"/>
    <dgm:cxn modelId="{136D0E51-BB13-47CB-BE2A-74D24BCF4A42}" type="presOf" srcId="{8A24FF5F-6B1F-4732-A4C4-38F50CCA83BA}" destId="{A94D6698-0D8B-4144-987A-E191CD20452E}" srcOrd="0" destOrd="0" presId="urn:microsoft.com/office/officeart/2005/8/layout/vList2"/>
    <dgm:cxn modelId="{A3A887DE-7A02-4F36-AE63-743124FF8C19}" type="presOf" srcId="{EA02DE3A-50C2-4F4F-A805-BA94DDA5660E}" destId="{956EE507-2F10-4789-B819-C3B6539C604E}" srcOrd="0" destOrd="0" presId="urn:microsoft.com/office/officeart/2005/8/layout/vList2"/>
    <dgm:cxn modelId="{A38AA1CB-20BE-497D-9393-D4BA53CEB317}" srcId="{B0A4FF8C-EE72-446B-BE0A-2A40A64B09D0}" destId="{37CD12A6-25FE-4B70-844E-D69A72534CFF}" srcOrd="3" destOrd="0" parTransId="{4EEC2FDA-94FD-432B-82F6-26AC431E1DA4}" sibTransId="{C84B9709-9E15-4219-BBC7-6D956C2BEBAF}"/>
    <dgm:cxn modelId="{E4DE5482-E16B-43CA-B627-76564024765C}" type="presOf" srcId="{369606AA-1701-4A9A-A240-F46F59BB9330}" destId="{C93C5761-8FAF-4B4C-B8A6-123236444A34}" srcOrd="0" destOrd="0" presId="urn:microsoft.com/office/officeart/2005/8/layout/vList2"/>
    <dgm:cxn modelId="{56D8CA56-714D-4063-B0AE-2B2009B5D68B}" srcId="{B0A4FF8C-EE72-446B-BE0A-2A40A64B09D0}" destId="{EA02DE3A-50C2-4F4F-A805-BA94DDA5660E}" srcOrd="2" destOrd="0" parTransId="{D812B763-04D1-42B3-BF83-5F7F58AA0BE5}" sibTransId="{DC62294A-A9F8-4E65-BF27-7E3370B8A152}"/>
    <dgm:cxn modelId="{3E2EB0FC-AF9F-456C-A1AF-E83AB69B1477}" srcId="{B0A4FF8C-EE72-446B-BE0A-2A40A64B09D0}" destId="{369606AA-1701-4A9A-A240-F46F59BB9330}" srcOrd="0" destOrd="0" parTransId="{3D54A28F-B852-44BA-9B51-B83916F9DB10}" sibTransId="{6E7B643A-2B29-45BC-81A4-214484E6E9DA}"/>
    <dgm:cxn modelId="{AFB2A991-8583-4061-A14E-63CD6FD07E45}" type="presParOf" srcId="{2883D15C-ED32-46F1-A29B-B88496C99215}" destId="{C93C5761-8FAF-4B4C-B8A6-123236444A34}" srcOrd="0" destOrd="0" presId="urn:microsoft.com/office/officeart/2005/8/layout/vList2"/>
    <dgm:cxn modelId="{7BF97C48-4128-46C8-B651-1F23643C726B}" type="presParOf" srcId="{2883D15C-ED32-46F1-A29B-B88496C99215}" destId="{F024764C-C2C2-4AAE-B6F5-477BBC5873CF}" srcOrd="1" destOrd="0" presId="urn:microsoft.com/office/officeart/2005/8/layout/vList2"/>
    <dgm:cxn modelId="{29AFB1D0-E342-443C-8B7E-6C620A4C0D2E}" type="presParOf" srcId="{2883D15C-ED32-46F1-A29B-B88496C99215}" destId="{A94D6698-0D8B-4144-987A-E191CD20452E}" srcOrd="2" destOrd="0" presId="urn:microsoft.com/office/officeart/2005/8/layout/vList2"/>
    <dgm:cxn modelId="{C2F2CDE2-4157-4C59-AA20-1A615869849F}" type="presParOf" srcId="{2883D15C-ED32-46F1-A29B-B88496C99215}" destId="{E1B5CF20-E58F-4DBC-832D-AC172FEBC50A}" srcOrd="3" destOrd="0" presId="urn:microsoft.com/office/officeart/2005/8/layout/vList2"/>
    <dgm:cxn modelId="{65C2049F-8D54-48EA-BF39-31518637ABA6}" type="presParOf" srcId="{2883D15C-ED32-46F1-A29B-B88496C99215}" destId="{956EE507-2F10-4789-B819-C3B6539C604E}" srcOrd="4" destOrd="0" presId="urn:microsoft.com/office/officeart/2005/8/layout/vList2"/>
    <dgm:cxn modelId="{F346D119-DD1E-4767-82CC-CE023A9D20B5}" type="presParOf" srcId="{2883D15C-ED32-46F1-A29B-B88496C99215}" destId="{C1CCDF37-5168-4CEA-B424-79CC6BCF4C9D}" srcOrd="5" destOrd="0" presId="urn:microsoft.com/office/officeart/2005/8/layout/vList2"/>
    <dgm:cxn modelId="{2DD0EF45-206B-43C5-8BB8-727F99D43796}" type="presParOf" srcId="{2883D15C-ED32-46F1-A29B-B88496C99215}" destId="{52B3DF9A-2193-468A-A828-30A7849CA932}"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AE60E5-DBB9-4878-A2A1-43680971A24B}" type="doc">
      <dgm:prSet loTypeId="urn:microsoft.com/office/officeart/2005/8/layout/vList2" loCatId="list" qsTypeId="urn:microsoft.com/office/officeart/2005/8/quickstyle/simple1" qsCatId="simple" csTypeId="urn:microsoft.com/office/officeart/2005/8/colors/colorful1#3" csCatId="colorful"/>
      <dgm:spPr/>
      <dgm:t>
        <a:bodyPr/>
        <a:lstStyle/>
        <a:p>
          <a:endParaRPr lang="en-US"/>
        </a:p>
      </dgm:t>
    </dgm:pt>
    <dgm:pt modelId="{D8973D4A-3B5F-4EB5-9236-479193A2DC37}">
      <dgm:prSet custT="1"/>
      <dgm:spPr/>
      <dgm:t>
        <a:bodyPr/>
        <a:lstStyle/>
        <a:p>
          <a:pPr rtl="0"/>
          <a:r>
            <a:rPr lang="en-GB" sz="2400" dirty="0" smtClean="0"/>
            <a:t>FRSC Anti-corruption Publications</a:t>
          </a:r>
          <a:endParaRPr lang="en-US" sz="2400" dirty="0"/>
        </a:p>
      </dgm:t>
    </dgm:pt>
    <dgm:pt modelId="{D18814C7-D99C-49A7-978D-9A9775D4165E}" type="parTrans" cxnId="{4DAF4F15-BFCB-42F4-A061-B636222626EE}">
      <dgm:prSet/>
      <dgm:spPr/>
      <dgm:t>
        <a:bodyPr/>
        <a:lstStyle/>
        <a:p>
          <a:endParaRPr lang="en-US"/>
        </a:p>
      </dgm:t>
    </dgm:pt>
    <dgm:pt modelId="{7B6A0117-A57B-4EAD-8DF1-B2AFE9CC4F69}" type="sibTrans" cxnId="{4DAF4F15-BFCB-42F4-A061-B636222626EE}">
      <dgm:prSet/>
      <dgm:spPr/>
      <dgm:t>
        <a:bodyPr/>
        <a:lstStyle/>
        <a:p>
          <a:endParaRPr lang="en-US"/>
        </a:p>
      </dgm:t>
    </dgm:pt>
    <dgm:pt modelId="{2122FCCD-9BD8-406A-92C5-9992CDE2D8F6}">
      <dgm:prSet custT="1"/>
      <dgm:spPr/>
      <dgm:t>
        <a:bodyPr/>
        <a:lstStyle/>
        <a:p>
          <a:pPr rtl="0"/>
          <a:r>
            <a:rPr lang="en-GB" sz="2400" dirty="0" smtClean="0"/>
            <a:t>FRSC Condition of Service</a:t>
          </a:r>
          <a:endParaRPr lang="en-US" sz="2400" dirty="0"/>
        </a:p>
      </dgm:t>
    </dgm:pt>
    <dgm:pt modelId="{A3474815-F85A-4C8F-8E66-3993A16E96A3}" type="parTrans" cxnId="{F8551E92-3196-49F7-99F2-E7AB9AE284F2}">
      <dgm:prSet/>
      <dgm:spPr/>
      <dgm:t>
        <a:bodyPr/>
        <a:lstStyle/>
        <a:p>
          <a:endParaRPr lang="en-US"/>
        </a:p>
      </dgm:t>
    </dgm:pt>
    <dgm:pt modelId="{50D2925F-EDD0-4687-86B1-817C2CB90D28}" type="sibTrans" cxnId="{F8551E92-3196-49F7-99F2-E7AB9AE284F2}">
      <dgm:prSet/>
      <dgm:spPr/>
      <dgm:t>
        <a:bodyPr/>
        <a:lstStyle/>
        <a:p>
          <a:endParaRPr lang="en-US"/>
        </a:p>
      </dgm:t>
    </dgm:pt>
    <dgm:pt modelId="{CD409D33-1D3B-4AAE-B732-DF9E8364C82D}">
      <dgm:prSet custT="1"/>
      <dgm:spPr/>
      <dgm:t>
        <a:bodyPr/>
        <a:lstStyle/>
        <a:p>
          <a:pPr rtl="0"/>
          <a:r>
            <a:rPr lang="en-GB" sz="2400" dirty="0" smtClean="0"/>
            <a:t>FRSC RTSSS document</a:t>
          </a:r>
          <a:endParaRPr lang="en-US" sz="2400" dirty="0"/>
        </a:p>
      </dgm:t>
    </dgm:pt>
    <dgm:pt modelId="{4FAB49BB-E2DC-471A-B687-8965664B4EB8}" type="parTrans" cxnId="{039B2B90-AEE2-453B-A0D1-BEA3FC259156}">
      <dgm:prSet/>
      <dgm:spPr/>
      <dgm:t>
        <a:bodyPr/>
        <a:lstStyle/>
        <a:p>
          <a:endParaRPr lang="en-US"/>
        </a:p>
      </dgm:t>
    </dgm:pt>
    <dgm:pt modelId="{D9B8459A-0256-4C0C-B50C-3E2A20737713}" type="sibTrans" cxnId="{039B2B90-AEE2-453B-A0D1-BEA3FC259156}">
      <dgm:prSet/>
      <dgm:spPr/>
      <dgm:t>
        <a:bodyPr/>
        <a:lstStyle/>
        <a:p>
          <a:endParaRPr lang="en-US"/>
        </a:p>
      </dgm:t>
    </dgm:pt>
    <dgm:pt modelId="{2B08D2E1-50FC-4121-B44F-DCEB87BCEF69}">
      <dgm:prSet custT="1"/>
      <dgm:spPr/>
      <dgm:t>
        <a:bodyPr/>
        <a:lstStyle/>
        <a:p>
          <a:pPr rtl="0"/>
          <a:r>
            <a:rPr lang="en-GB" sz="2400" dirty="0" smtClean="0"/>
            <a:t>1999 Constitution of the Federal Republic of Nigeria.</a:t>
          </a:r>
          <a:endParaRPr lang="en-US" sz="2400" dirty="0"/>
        </a:p>
      </dgm:t>
    </dgm:pt>
    <dgm:pt modelId="{BD9A4178-830A-4158-B94D-D3D03155F5FB}" type="parTrans" cxnId="{6DBBE15E-DF5B-425E-83E3-AD63ECD0732F}">
      <dgm:prSet/>
      <dgm:spPr/>
      <dgm:t>
        <a:bodyPr/>
        <a:lstStyle/>
        <a:p>
          <a:endParaRPr lang="en-US"/>
        </a:p>
      </dgm:t>
    </dgm:pt>
    <dgm:pt modelId="{030FC771-61CC-4A63-848F-5837D5C38CB4}" type="sibTrans" cxnId="{6DBBE15E-DF5B-425E-83E3-AD63ECD0732F}">
      <dgm:prSet/>
      <dgm:spPr/>
      <dgm:t>
        <a:bodyPr/>
        <a:lstStyle/>
        <a:p>
          <a:endParaRPr lang="en-US"/>
        </a:p>
      </dgm:t>
    </dgm:pt>
    <dgm:pt modelId="{E9384384-74B8-464A-BBCA-CB97BCCF82DA}">
      <dgm:prSet custT="1"/>
      <dgm:spPr/>
      <dgm:t>
        <a:bodyPr/>
        <a:lstStyle/>
        <a:p>
          <a:pPr rtl="0"/>
          <a:r>
            <a:rPr lang="en-GB" sz="2400" dirty="0" smtClean="0"/>
            <a:t>Public Service Rules</a:t>
          </a:r>
          <a:endParaRPr lang="en-US" sz="2400" dirty="0"/>
        </a:p>
      </dgm:t>
    </dgm:pt>
    <dgm:pt modelId="{AED19C87-B245-4951-949F-8166BB7EC801}" type="parTrans" cxnId="{4E19D808-FB91-4157-9C74-9443D9E0A842}">
      <dgm:prSet/>
      <dgm:spPr/>
      <dgm:t>
        <a:bodyPr/>
        <a:lstStyle/>
        <a:p>
          <a:endParaRPr lang="en-US"/>
        </a:p>
      </dgm:t>
    </dgm:pt>
    <dgm:pt modelId="{6B3C8E61-4F3E-491C-8883-87222C0D7CD9}" type="sibTrans" cxnId="{4E19D808-FB91-4157-9C74-9443D9E0A842}">
      <dgm:prSet/>
      <dgm:spPr/>
      <dgm:t>
        <a:bodyPr/>
        <a:lstStyle/>
        <a:p>
          <a:endParaRPr lang="en-US"/>
        </a:p>
      </dgm:t>
    </dgm:pt>
    <dgm:pt modelId="{3CC27AD7-B60E-492B-A541-A36080049A56}">
      <dgm:prSet custT="1"/>
      <dgm:spPr/>
      <dgm:t>
        <a:bodyPr/>
        <a:lstStyle/>
        <a:p>
          <a:pPr rtl="0"/>
          <a:r>
            <a:rPr lang="en-GB" sz="2400" dirty="0" smtClean="0"/>
            <a:t>Financial Regulations</a:t>
          </a:r>
          <a:endParaRPr lang="en-US" sz="2400" dirty="0"/>
        </a:p>
      </dgm:t>
    </dgm:pt>
    <dgm:pt modelId="{20C0A4DC-1B3E-40EC-B9F7-A2E289E6D9FA}" type="parTrans" cxnId="{843C3AB0-7450-4CE6-9F7D-F814E0E67384}">
      <dgm:prSet/>
      <dgm:spPr/>
      <dgm:t>
        <a:bodyPr/>
        <a:lstStyle/>
        <a:p>
          <a:endParaRPr lang="en-US"/>
        </a:p>
      </dgm:t>
    </dgm:pt>
    <dgm:pt modelId="{E2731C33-AAF0-43B8-A07C-48B142E97351}" type="sibTrans" cxnId="{843C3AB0-7450-4CE6-9F7D-F814E0E67384}">
      <dgm:prSet/>
      <dgm:spPr/>
      <dgm:t>
        <a:bodyPr/>
        <a:lstStyle/>
        <a:p>
          <a:endParaRPr lang="en-US"/>
        </a:p>
      </dgm:t>
    </dgm:pt>
    <dgm:pt modelId="{B58A7BDD-7738-4136-83CF-ED88E62C34ED}">
      <dgm:prSet custT="1"/>
      <dgm:spPr/>
      <dgm:t>
        <a:bodyPr/>
        <a:lstStyle/>
        <a:p>
          <a:pPr rtl="0"/>
          <a:r>
            <a:rPr lang="en-GB" sz="2400" dirty="0" smtClean="0"/>
            <a:t>Federal Road Safety Corps Educational Policy </a:t>
          </a:r>
          <a:endParaRPr lang="en-US" sz="2400" dirty="0"/>
        </a:p>
      </dgm:t>
    </dgm:pt>
    <dgm:pt modelId="{ABA0F29D-8832-4BC1-BC3A-232F7D087EC3}" type="parTrans" cxnId="{3032855B-343C-41E9-AED2-38D1D8B27392}">
      <dgm:prSet/>
      <dgm:spPr/>
      <dgm:t>
        <a:bodyPr/>
        <a:lstStyle/>
        <a:p>
          <a:endParaRPr lang="en-US"/>
        </a:p>
      </dgm:t>
    </dgm:pt>
    <dgm:pt modelId="{6907C3DF-A57C-40B4-939E-3E97EB7BB0C6}" type="sibTrans" cxnId="{3032855B-343C-41E9-AED2-38D1D8B27392}">
      <dgm:prSet/>
      <dgm:spPr/>
      <dgm:t>
        <a:bodyPr/>
        <a:lstStyle/>
        <a:p>
          <a:endParaRPr lang="en-US"/>
        </a:p>
      </dgm:t>
    </dgm:pt>
    <dgm:pt modelId="{DADEA928-F2DE-4DF7-BF98-990A7A0EABFA}">
      <dgm:prSet custT="1"/>
      <dgm:spPr/>
      <dgm:t>
        <a:bodyPr/>
        <a:lstStyle/>
        <a:p>
          <a:pPr rtl="0"/>
          <a:r>
            <a:rPr lang="en-GB" sz="2400" dirty="0" smtClean="0"/>
            <a:t>DSSP Policy</a:t>
          </a:r>
          <a:endParaRPr lang="en-US" sz="2400" dirty="0"/>
        </a:p>
      </dgm:t>
    </dgm:pt>
    <dgm:pt modelId="{1FE3FA89-6CA0-4DC4-981D-6401461F9291}" type="parTrans" cxnId="{37403AFD-0CAF-4268-9AEC-F5F6F1634816}">
      <dgm:prSet/>
      <dgm:spPr/>
      <dgm:t>
        <a:bodyPr/>
        <a:lstStyle/>
        <a:p>
          <a:endParaRPr lang="en-US"/>
        </a:p>
      </dgm:t>
    </dgm:pt>
    <dgm:pt modelId="{669A8995-B9BF-4CCA-A0ED-9E7990A1306A}" type="sibTrans" cxnId="{37403AFD-0CAF-4268-9AEC-F5F6F1634816}">
      <dgm:prSet/>
      <dgm:spPr/>
      <dgm:t>
        <a:bodyPr/>
        <a:lstStyle/>
        <a:p>
          <a:endParaRPr lang="en-US"/>
        </a:p>
      </dgm:t>
    </dgm:pt>
    <dgm:pt modelId="{B6126C08-F230-42A3-A558-3CFD8C7F6E3E}">
      <dgm:prSet custT="1"/>
      <dgm:spPr/>
      <dgm:t>
        <a:bodyPr/>
        <a:lstStyle/>
        <a:p>
          <a:pPr rtl="0"/>
          <a:r>
            <a:rPr lang="en-GB" sz="2400" dirty="0" smtClean="0"/>
            <a:t>Special Marshals’ Guidelines. Etc</a:t>
          </a:r>
          <a:endParaRPr lang="en-GB" sz="2400" dirty="0"/>
        </a:p>
      </dgm:t>
    </dgm:pt>
    <dgm:pt modelId="{55383AC6-4289-465B-9494-94F5E0FED149}" type="parTrans" cxnId="{4816F4B6-3317-43D9-A6CB-F045A6CAB38A}">
      <dgm:prSet/>
      <dgm:spPr/>
      <dgm:t>
        <a:bodyPr/>
        <a:lstStyle/>
        <a:p>
          <a:endParaRPr lang="en-US"/>
        </a:p>
      </dgm:t>
    </dgm:pt>
    <dgm:pt modelId="{BEFF1B68-5B95-4727-A62D-411A34B32306}" type="sibTrans" cxnId="{4816F4B6-3317-43D9-A6CB-F045A6CAB38A}">
      <dgm:prSet/>
      <dgm:spPr/>
      <dgm:t>
        <a:bodyPr/>
        <a:lstStyle/>
        <a:p>
          <a:endParaRPr lang="en-US"/>
        </a:p>
      </dgm:t>
    </dgm:pt>
    <dgm:pt modelId="{649B4A5C-2F8C-4192-951C-70A7227C1396}" type="pres">
      <dgm:prSet presAssocID="{29AE60E5-DBB9-4878-A2A1-43680971A24B}" presName="linear" presStyleCnt="0">
        <dgm:presLayoutVars>
          <dgm:animLvl val="lvl"/>
          <dgm:resizeHandles val="exact"/>
        </dgm:presLayoutVars>
      </dgm:prSet>
      <dgm:spPr/>
      <dgm:t>
        <a:bodyPr/>
        <a:lstStyle/>
        <a:p>
          <a:endParaRPr lang="en-US"/>
        </a:p>
      </dgm:t>
    </dgm:pt>
    <dgm:pt modelId="{966306F3-007B-4C0B-8A0F-1583C0FFE22C}" type="pres">
      <dgm:prSet presAssocID="{D8973D4A-3B5F-4EB5-9236-479193A2DC37}" presName="parentText" presStyleLbl="node1" presStyleIdx="0" presStyleCnt="9">
        <dgm:presLayoutVars>
          <dgm:chMax val="0"/>
          <dgm:bulletEnabled val="1"/>
        </dgm:presLayoutVars>
      </dgm:prSet>
      <dgm:spPr/>
      <dgm:t>
        <a:bodyPr/>
        <a:lstStyle/>
        <a:p>
          <a:endParaRPr lang="en-US"/>
        </a:p>
      </dgm:t>
    </dgm:pt>
    <dgm:pt modelId="{638E9765-B1B2-4802-9990-ED5023F0FDE6}" type="pres">
      <dgm:prSet presAssocID="{7B6A0117-A57B-4EAD-8DF1-B2AFE9CC4F69}" presName="spacer" presStyleCnt="0"/>
      <dgm:spPr/>
      <dgm:t>
        <a:bodyPr/>
        <a:lstStyle/>
        <a:p>
          <a:endParaRPr lang="en-US"/>
        </a:p>
      </dgm:t>
    </dgm:pt>
    <dgm:pt modelId="{C92592D5-AB7E-4DCF-B3DD-582D55FF5933}" type="pres">
      <dgm:prSet presAssocID="{2122FCCD-9BD8-406A-92C5-9992CDE2D8F6}" presName="parentText" presStyleLbl="node1" presStyleIdx="1" presStyleCnt="9">
        <dgm:presLayoutVars>
          <dgm:chMax val="0"/>
          <dgm:bulletEnabled val="1"/>
        </dgm:presLayoutVars>
      </dgm:prSet>
      <dgm:spPr/>
      <dgm:t>
        <a:bodyPr/>
        <a:lstStyle/>
        <a:p>
          <a:endParaRPr lang="en-US"/>
        </a:p>
      </dgm:t>
    </dgm:pt>
    <dgm:pt modelId="{382DB3C2-2377-44B9-B80E-E444CE1396CB}" type="pres">
      <dgm:prSet presAssocID="{50D2925F-EDD0-4687-86B1-817C2CB90D28}" presName="spacer" presStyleCnt="0"/>
      <dgm:spPr/>
      <dgm:t>
        <a:bodyPr/>
        <a:lstStyle/>
        <a:p>
          <a:endParaRPr lang="en-US"/>
        </a:p>
      </dgm:t>
    </dgm:pt>
    <dgm:pt modelId="{9AAF6E15-1194-413B-BE69-D788880CEDA1}" type="pres">
      <dgm:prSet presAssocID="{CD409D33-1D3B-4AAE-B732-DF9E8364C82D}" presName="parentText" presStyleLbl="node1" presStyleIdx="2" presStyleCnt="9">
        <dgm:presLayoutVars>
          <dgm:chMax val="0"/>
          <dgm:bulletEnabled val="1"/>
        </dgm:presLayoutVars>
      </dgm:prSet>
      <dgm:spPr/>
      <dgm:t>
        <a:bodyPr/>
        <a:lstStyle/>
        <a:p>
          <a:endParaRPr lang="en-US"/>
        </a:p>
      </dgm:t>
    </dgm:pt>
    <dgm:pt modelId="{CFBAD1CB-82A9-47D1-802D-6E70260A4A2C}" type="pres">
      <dgm:prSet presAssocID="{D9B8459A-0256-4C0C-B50C-3E2A20737713}" presName="spacer" presStyleCnt="0"/>
      <dgm:spPr/>
      <dgm:t>
        <a:bodyPr/>
        <a:lstStyle/>
        <a:p>
          <a:endParaRPr lang="en-US"/>
        </a:p>
      </dgm:t>
    </dgm:pt>
    <dgm:pt modelId="{B38E28CC-2534-4C8A-B20B-465A09B25C9C}" type="pres">
      <dgm:prSet presAssocID="{2B08D2E1-50FC-4121-B44F-DCEB87BCEF69}" presName="parentText" presStyleLbl="node1" presStyleIdx="3" presStyleCnt="9">
        <dgm:presLayoutVars>
          <dgm:chMax val="0"/>
          <dgm:bulletEnabled val="1"/>
        </dgm:presLayoutVars>
      </dgm:prSet>
      <dgm:spPr/>
      <dgm:t>
        <a:bodyPr/>
        <a:lstStyle/>
        <a:p>
          <a:endParaRPr lang="en-US"/>
        </a:p>
      </dgm:t>
    </dgm:pt>
    <dgm:pt modelId="{3EB264F3-4C65-47E6-A45D-25D2CFC6CE89}" type="pres">
      <dgm:prSet presAssocID="{030FC771-61CC-4A63-848F-5837D5C38CB4}" presName="spacer" presStyleCnt="0"/>
      <dgm:spPr/>
      <dgm:t>
        <a:bodyPr/>
        <a:lstStyle/>
        <a:p>
          <a:endParaRPr lang="en-US"/>
        </a:p>
      </dgm:t>
    </dgm:pt>
    <dgm:pt modelId="{961F142A-9979-441D-A57F-9DD6D3E7A8AC}" type="pres">
      <dgm:prSet presAssocID="{E9384384-74B8-464A-BBCA-CB97BCCF82DA}" presName="parentText" presStyleLbl="node1" presStyleIdx="4" presStyleCnt="9">
        <dgm:presLayoutVars>
          <dgm:chMax val="0"/>
          <dgm:bulletEnabled val="1"/>
        </dgm:presLayoutVars>
      </dgm:prSet>
      <dgm:spPr/>
      <dgm:t>
        <a:bodyPr/>
        <a:lstStyle/>
        <a:p>
          <a:endParaRPr lang="en-US"/>
        </a:p>
      </dgm:t>
    </dgm:pt>
    <dgm:pt modelId="{10C5FA4D-AA5F-46B1-A99C-05C86EF92DAE}" type="pres">
      <dgm:prSet presAssocID="{6B3C8E61-4F3E-491C-8883-87222C0D7CD9}" presName="spacer" presStyleCnt="0"/>
      <dgm:spPr/>
      <dgm:t>
        <a:bodyPr/>
        <a:lstStyle/>
        <a:p>
          <a:endParaRPr lang="en-US"/>
        </a:p>
      </dgm:t>
    </dgm:pt>
    <dgm:pt modelId="{A4DA7539-98E6-4E4D-99E9-3039C082AF91}" type="pres">
      <dgm:prSet presAssocID="{3CC27AD7-B60E-492B-A541-A36080049A56}" presName="parentText" presStyleLbl="node1" presStyleIdx="5" presStyleCnt="9">
        <dgm:presLayoutVars>
          <dgm:chMax val="0"/>
          <dgm:bulletEnabled val="1"/>
        </dgm:presLayoutVars>
      </dgm:prSet>
      <dgm:spPr/>
      <dgm:t>
        <a:bodyPr/>
        <a:lstStyle/>
        <a:p>
          <a:endParaRPr lang="en-US"/>
        </a:p>
      </dgm:t>
    </dgm:pt>
    <dgm:pt modelId="{BDFFE2A7-E89F-4009-A73D-0B774C7E0F29}" type="pres">
      <dgm:prSet presAssocID="{E2731C33-AAF0-43B8-A07C-48B142E97351}" presName="spacer" presStyleCnt="0"/>
      <dgm:spPr/>
      <dgm:t>
        <a:bodyPr/>
        <a:lstStyle/>
        <a:p>
          <a:endParaRPr lang="en-US"/>
        </a:p>
      </dgm:t>
    </dgm:pt>
    <dgm:pt modelId="{20E63644-6BD5-42E9-BB9D-5FF96CD08EAF}" type="pres">
      <dgm:prSet presAssocID="{B58A7BDD-7738-4136-83CF-ED88E62C34ED}" presName="parentText" presStyleLbl="node1" presStyleIdx="6" presStyleCnt="9">
        <dgm:presLayoutVars>
          <dgm:chMax val="0"/>
          <dgm:bulletEnabled val="1"/>
        </dgm:presLayoutVars>
      </dgm:prSet>
      <dgm:spPr/>
      <dgm:t>
        <a:bodyPr/>
        <a:lstStyle/>
        <a:p>
          <a:endParaRPr lang="en-US"/>
        </a:p>
      </dgm:t>
    </dgm:pt>
    <dgm:pt modelId="{7537EA4B-5AB8-4E12-BACB-CD931FA998A0}" type="pres">
      <dgm:prSet presAssocID="{6907C3DF-A57C-40B4-939E-3E97EB7BB0C6}" presName="spacer" presStyleCnt="0"/>
      <dgm:spPr/>
      <dgm:t>
        <a:bodyPr/>
        <a:lstStyle/>
        <a:p>
          <a:endParaRPr lang="en-US"/>
        </a:p>
      </dgm:t>
    </dgm:pt>
    <dgm:pt modelId="{9F1CE730-C495-4C1C-AFDC-FB48F04B6C07}" type="pres">
      <dgm:prSet presAssocID="{DADEA928-F2DE-4DF7-BF98-990A7A0EABFA}" presName="parentText" presStyleLbl="node1" presStyleIdx="7" presStyleCnt="9">
        <dgm:presLayoutVars>
          <dgm:chMax val="0"/>
          <dgm:bulletEnabled val="1"/>
        </dgm:presLayoutVars>
      </dgm:prSet>
      <dgm:spPr/>
      <dgm:t>
        <a:bodyPr/>
        <a:lstStyle/>
        <a:p>
          <a:endParaRPr lang="en-US"/>
        </a:p>
      </dgm:t>
    </dgm:pt>
    <dgm:pt modelId="{89E06204-A7D0-4BDF-9A03-CC68667C4C3A}" type="pres">
      <dgm:prSet presAssocID="{669A8995-B9BF-4CCA-A0ED-9E7990A1306A}" presName="spacer" presStyleCnt="0"/>
      <dgm:spPr/>
      <dgm:t>
        <a:bodyPr/>
        <a:lstStyle/>
        <a:p>
          <a:endParaRPr lang="en-US"/>
        </a:p>
      </dgm:t>
    </dgm:pt>
    <dgm:pt modelId="{B3E7CA54-4D98-4FCA-BCD2-8E12735A7B67}" type="pres">
      <dgm:prSet presAssocID="{B6126C08-F230-42A3-A558-3CFD8C7F6E3E}" presName="parentText" presStyleLbl="node1" presStyleIdx="8" presStyleCnt="9">
        <dgm:presLayoutVars>
          <dgm:chMax val="0"/>
          <dgm:bulletEnabled val="1"/>
        </dgm:presLayoutVars>
      </dgm:prSet>
      <dgm:spPr/>
      <dgm:t>
        <a:bodyPr/>
        <a:lstStyle/>
        <a:p>
          <a:endParaRPr lang="en-US"/>
        </a:p>
      </dgm:t>
    </dgm:pt>
  </dgm:ptLst>
  <dgm:cxnLst>
    <dgm:cxn modelId="{56C475AC-E364-4C89-89A7-2F1A63046ADC}" type="presOf" srcId="{E9384384-74B8-464A-BBCA-CB97BCCF82DA}" destId="{961F142A-9979-441D-A57F-9DD6D3E7A8AC}" srcOrd="0" destOrd="0" presId="urn:microsoft.com/office/officeart/2005/8/layout/vList2"/>
    <dgm:cxn modelId="{039B2B90-AEE2-453B-A0D1-BEA3FC259156}" srcId="{29AE60E5-DBB9-4878-A2A1-43680971A24B}" destId="{CD409D33-1D3B-4AAE-B732-DF9E8364C82D}" srcOrd="2" destOrd="0" parTransId="{4FAB49BB-E2DC-471A-B687-8965664B4EB8}" sibTransId="{D9B8459A-0256-4C0C-B50C-3E2A20737713}"/>
    <dgm:cxn modelId="{6DBBE15E-DF5B-425E-83E3-AD63ECD0732F}" srcId="{29AE60E5-DBB9-4878-A2A1-43680971A24B}" destId="{2B08D2E1-50FC-4121-B44F-DCEB87BCEF69}" srcOrd="3" destOrd="0" parTransId="{BD9A4178-830A-4158-B94D-D3D03155F5FB}" sibTransId="{030FC771-61CC-4A63-848F-5837D5C38CB4}"/>
    <dgm:cxn modelId="{37403AFD-0CAF-4268-9AEC-F5F6F1634816}" srcId="{29AE60E5-DBB9-4878-A2A1-43680971A24B}" destId="{DADEA928-F2DE-4DF7-BF98-990A7A0EABFA}" srcOrd="7" destOrd="0" parTransId="{1FE3FA89-6CA0-4DC4-981D-6401461F9291}" sibTransId="{669A8995-B9BF-4CCA-A0ED-9E7990A1306A}"/>
    <dgm:cxn modelId="{4816F4B6-3317-43D9-A6CB-F045A6CAB38A}" srcId="{29AE60E5-DBB9-4878-A2A1-43680971A24B}" destId="{B6126C08-F230-42A3-A558-3CFD8C7F6E3E}" srcOrd="8" destOrd="0" parTransId="{55383AC6-4289-465B-9494-94F5E0FED149}" sibTransId="{BEFF1B68-5B95-4727-A62D-411A34B32306}"/>
    <dgm:cxn modelId="{4DAF4F15-BFCB-42F4-A061-B636222626EE}" srcId="{29AE60E5-DBB9-4878-A2A1-43680971A24B}" destId="{D8973D4A-3B5F-4EB5-9236-479193A2DC37}" srcOrd="0" destOrd="0" parTransId="{D18814C7-D99C-49A7-978D-9A9775D4165E}" sibTransId="{7B6A0117-A57B-4EAD-8DF1-B2AFE9CC4F69}"/>
    <dgm:cxn modelId="{3032855B-343C-41E9-AED2-38D1D8B27392}" srcId="{29AE60E5-DBB9-4878-A2A1-43680971A24B}" destId="{B58A7BDD-7738-4136-83CF-ED88E62C34ED}" srcOrd="6" destOrd="0" parTransId="{ABA0F29D-8832-4BC1-BC3A-232F7D087EC3}" sibTransId="{6907C3DF-A57C-40B4-939E-3E97EB7BB0C6}"/>
    <dgm:cxn modelId="{A5A4C209-F866-4272-B135-FE9CDAAFC892}" type="presOf" srcId="{B58A7BDD-7738-4136-83CF-ED88E62C34ED}" destId="{20E63644-6BD5-42E9-BB9D-5FF96CD08EAF}" srcOrd="0" destOrd="0" presId="urn:microsoft.com/office/officeart/2005/8/layout/vList2"/>
    <dgm:cxn modelId="{F8551E92-3196-49F7-99F2-E7AB9AE284F2}" srcId="{29AE60E5-DBB9-4878-A2A1-43680971A24B}" destId="{2122FCCD-9BD8-406A-92C5-9992CDE2D8F6}" srcOrd="1" destOrd="0" parTransId="{A3474815-F85A-4C8F-8E66-3993A16E96A3}" sibTransId="{50D2925F-EDD0-4687-86B1-817C2CB90D28}"/>
    <dgm:cxn modelId="{274AB68D-A716-4726-8137-E396B928D77D}" type="presOf" srcId="{B6126C08-F230-42A3-A558-3CFD8C7F6E3E}" destId="{B3E7CA54-4D98-4FCA-BCD2-8E12735A7B67}" srcOrd="0" destOrd="0" presId="urn:microsoft.com/office/officeart/2005/8/layout/vList2"/>
    <dgm:cxn modelId="{3D941B31-C4E5-42C7-A3E6-13372448CE4B}" type="presOf" srcId="{2B08D2E1-50FC-4121-B44F-DCEB87BCEF69}" destId="{B38E28CC-2534-4C8A-B20B-465A09B25C9C}" srcOrd="0" destOrd="0" presId="urn:microsoft.com/office/officeart/2005/8/layout/vList2"/>
    <dgm:cxn modelId="{69D53EFD-D992-4F4E-B0F9-1B5ADDA26C67}" type="presOf" srcId="{D8973D4A-3B5F-4EB5-9236-479193A2DC37}" destId="{966306F3-007B-4C0B-8A0F-1583C0FFE22C}" srcOrd="0" destOrd="0" presId="urn:microsoft.com/office/officeart/2005/8/layout/vList2"/>
    <dgm:cxn modelId="{843C3AB0-7450-4CE6-9F7D-F814E0E67384}" srcId="{29AE60E5-DBB9-4878-A2A1-43680971A24B}" destId="{3CC27AD7-B60E-492B-A541-A36080049A56}" srcOrd="5" destOrd="0" parTransId="{20C0A4DC-1B3E-40EC-B9F7-A2E289E6D9FA}" sibTransId="{E2731C33-AAF0-43B8-A07C-48B142E97351}"/>
    <dgm:cxn modelId="{8AB25A9F-129C-4923-B4AB-7BEFA93E3237}" type="presOf" srcId="{DADEA928-F2DE-4DF7-BF98-990A7A0EABFA}" destId="{9F1CE730-C495-4C1C-AFDC-FB48F04B6C07}" srcOrd="0" destOrd="0" presId="urn:microsoft.com/office/officeart/2005/8/layout/vList2"/>
    <dgm:cxn modelId="{DDEF8A5A-AA67-423D-AB1F-A05DBDE10A38}" type="presOf" srcId="{CD409D33-1D3B-4AAE-B732-DF9E8364C82D}" destId="{9AAF6E15-1194-413B-BE69-D788880CEDA1}" srcOrd="0" destOrd="0" presId="urn:microsoft.com/office/officeart/2005/8/layout/vList2"/>
    <dgm:cxn modelId="{4A1F0253-695F-4809-8B8A-63A681903AB2}" type="presOf" srcId="{3CC27AD7-B60E-492B-A541-A36080049A56}" destId="{A4DA7539-98E6-4E4D-99E9-3039C082AF91}" srcOrd="0" destOrd="0" presId="urn:microsoft.com/office/officeart/2005/8/layout/vList2"/>
    <dgm:cxn modelId="{0284814C-4BBE-4A28-81D5-FD28D7A07592}" type="presOf" srcId="{2122FCCD-9BD8-406A-92C5-9992CDE2D8F6}" destId="{C92592D5-AB7E-4DCF-B3DD-582D55FF5933}" srcOrd="0" destOrd="0" presId="urn:microsoft.com/office/officeart/2005/8/layout/vList2"/>
    <dgm:cxn modelId="{4E19D808-FB91-4157-9C74-9443D9E0A842}" srcId="{29AE60E5-DBB9-4878-A2A1-43680971A24B}" destId="{E9384384-74B8-464A-BBCA-CB97BCCF82DA}" srcOrd="4" destOrd="0" parTransId="{AED19C87-B245-4951-949F-8166BB7EC801}" sibTransId="{6B3C8E61-4F3E-491C-8883-87222C0D7CD9}"/>
    <dgm:cxn modelId="{9169366F-AAA1-436E-85D6-76EC4E9F43A0}" type="presOf" srcId="{29AE60E5-DBB9-4878-A2A1-43680971A24B}" destId="{649B4A5C-2F8C-4192-951C-70A7227C1396}" srcOrd="0" destOrd="0" presId="urn:microsoft.com/office/officeart/2005/8/layout/vList2"/>
    <dgm:cxn modelId="{0513287B-C36B-469D-94C1-6A40541E644A}" type="presParOf" srcId="{649B4A5C-2F8C-4192-951C-70A7227C1396}" destId="{966306F3-007B-4C0B-8A0F-1583C0FFE22C}" srcOrd="0" destOrd="0" presId="urn:microsoft.com/office/officeart/2005/8/layout/vList2"/>
    <dgm:cxn modelId="{6DBCCD93-2821-4DFC-97B8-B86FB979929D}" type="presParOf" srcId="{649B4A5C-2F8C-4192-951C-70A7227C1396}" destId="{638E9765-B1B2-4802-9990-ED5023F0FDE6}" srcOrd="1" destOrd="0" presId="urn:microsoft.com/office/officeart/2005/8/layout/vList2"/>
    <dgm:cxn modelId="{B5E13629-740D-4EE2-87CC-F5433DA83EAF}" type="presParOf" srcId="{649B4A5C-2F8C-4192-951C-70A7227C1396}" destId="{C92592D5-AB7E-4DCF-B3DD-582D55FF5933}" srcOrd="2" destOrd="0" presId="urn:microsoft.com/office/officeart/2005/8/layout/vList2"/>
    <dgm:cxn modelId="{3A8176C6-014A-4374-B05A-F0896AE510B4}" type="presParOf" srcId="{649B4A5C-2F8C-4192-951C-70A7227C1396}" destId="{382DB3C2-2377-44B9-B80E-E444CE1396CB}" srcOrd="3" destOrd="0" presId="urn:microsoft.com/office/officeart/2005/8/layout/vList2"/>
    <dgm:cxn modelId="{C7B47FCE-7E3B-441F-B1E5-BAA5FFB61AAE}" type="presParOf" srcId="{649B4A5C-2F8C-4192-951C-70A7227C1396}" destId="{9AAF6E15-1194-413B-BE69-D788880CEDA1}" srcOrd="4" destOrd="0" presId="urn:microsoft.com/office/officeart/2005/8/layout/vList2"/>
    <dgm:cxn modelId="{7B5B9882-FA0B-4774-A6F0-FC1B2D32F261}" type="presParOf" srcId="{649B4A5C-2F8C-4192-951C-70A7227C1396}" destId="{CFBAD1CB-82A9-47D1-802D-6E70260A4A2C}" srcOrd="5" destOrd="0" presId="urn:microsoft.com/office/officeart/2005/8/layout/vList2"/>
    <dgm:cxn modelId="{2CF85976-FF7B-497B-867B-5051912988AB}" type="presParOf" srcId="{649B4A5C-2F8C-4192-951C-70A7227C1396}" destId="{B38E28CC-2534-4C8A-B20B-465A09B25C9C}" srcOrd="6" destOrd="0" presId="urn:microsoft.com/office/officeart/2005/8/layout/vList2"/>
    <dgm:cxn modelId="{FB8640EE-F8E1-4B63-8757-5306AFC4BB5C}" type="presParOf" srcId="{649B4A5C-2F8C-4192-951C-70A7227C1396}" destId="{3EB264F3-4C65-47E6-A45D-25D2CFC6CE89}" srcOrd="7" destOrd="0" presId="urn:microsoft.com/office/officeart/2005/8/layout/vList2"/>
    <dgm:cxn modelId="{E759AA7E-F279-4464-8BED-D24C6F4A0B5F}" type="presParOf" srcId="{649B4A5C-2F8C-4192-951C-70A7227C1396}" destId="{961F142A-9979-441D-A57F-9DD6D3E7A8AC}" srcOrd="8" destOrd="0" presId="urn:microsoft.com/office/officeart/2005/8/layout/vList2"/>
    <dgm:cxn modelId="{9430BF3F-24DD-409F-8AE1-A7A9622BCF83}" type="presParOf" srcId="{649B4A5C-2F8C-4192-951C-70A7227C1396}" destId="{10C5FA4D-AA5F-46B1-A99C-05C86EF92DAE}" srcOrd="9" destOrd="0" presId="urn:microsoft.com/office/officeart/2005/8/layout/vList2"/>
    <dgm:cxn modelId="{F4EAABC1-77DD-47B5-B204-3E1BF5D9B6D8}" type="presParOf" srcId="{649B4A5C-2F8C-4192-951C-70A7227C1396}" destId="{A4DA7539-98E6-4E4D-99E9-3039C082AF91}" srcOrd="10" destOrd="0" presId="urn:microsoft.com/office/officeart/2005/8/layout/vList2"/>
    <dgm:cxn modelId="{64FA97BF-C629-47D4-926E-59B935D01C00}" type="presParOf" srcId="{649B4A5C-2F8C-4192-951C-70A7227C1396}" destId="{BDFFE2A7-E89F-4009-A73D-0B774C7E0F29}" srcOrd="11" destOrd="0" presId="urn:microsoft.com/office/officeart/2005/8/layout/vList2"/>
    <dgm:cxn modelId="{20364331-513E-4CBB-8B47-3CC7FAF041A2}" type="presParOf" srcId="{649B4A5C-2F8C-4192-951C-70A7227C1396}" destId="{20E63644-6BD5-42E9-BB9D-5FF96CD08EAF}" srcOrd="12" destOrd="0" presId="urn:microsoft.com/office/officeart/2005/8/layout/vList2"/>
    <dgm:cxn modelId="{95145635-12B0-4DC8-8F63-AF633341FFF5}" type="presParOf" srcId="{649B4A5C-2F8C-4192-951C-70A7227C1396}" destId="{7537EA4B-5AB8-4E12-BACB-CD931FA998A0}" srcOrd="13" destOrd="0" presId="urn:microsoft.com/office/officeart/2005/8/layout/vList2"/>
    <dgm:cxn modelId="{B587549D-C7C8-4BBC-9A81-CAFD6E021E4D}" type="presParOf" srcId="{649B4A5C-2F8C-4192-951C-70A7227C1396}" destId="{9F1CE730-C495-4C1C-AFDC-FB48F04B6C07}" srcOrd="14" destOrd="0" presId="urn:microsoft.com/office/officeart/2005/8/layout/vList2"/>
    <dgm:cxn modelId="{EB9335BA-D958-461F-A7CA-EDA6538F953F}" type="presParOf" srcId="{649B4A5C-2F8C-4192-951C-70A7227C1396}" destId="{89E06204-A7D0-4BDF-9A03-CC68667C4C3A}" srcOrd="15" destOrd="0" presId="urn:microsoft.com/office/officeart/2005/8/layout/vList2"/>
    <dgm:cxn modelId="{D15CA0E4-A60C-4AAE-BD4D-D332427C75BA}" type="presParOf" srcId="{649B4A5C-2F8C-4192-951C-70A7227C1396}" destId="{B3E7CA54-4D98-4FCA-BCD2-8E12735A7B67}" srcOrd="1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A4FF8C-EE72-446B-BE0A-2A40A64B09D0}" type="doc">
      <dgm:prSet loTypeId="urn:microsoft.com/office/officeart/2005/8/layout/vList2" loCatId="list" qsTypeId="urn:microsoft.com/office/officeart/2005/8/quickstyle/simple1" qsCatId="simple" csTypeId="urn:microsoft.com/office/officeart/2005/8/colors/colorful1#4" csCatId="colorful" phldr="1"/>
      <dgm:spPr/>
      <dgm:t>
        <a:bodyPr/>
        <a:lstStyle/>
        <a:p>
          <a:endParaRPr lang="en-US"/>
        </a:p>
      </dgm:t>
    </dgm:pt>
    <dgm:pt modelId="{369606AA-1701-4A9A-A240-F46F59BB9330}">
      <dgm:prSet/>
      <dgm:spPr/>
      <dgm:t>
        <a:bodyPr/>
        <a:lstStyle/>
        <a:p>
          <a:pPr rtl="0"/>
          <a:r>
            <a:rPr lang="en-GB" dirty="0" smtClean="0"/>
            <a:t>Notice of Offence sheet</a:t>
          </a:r>
          <a:endParaRPr lang="en-US" dirty="0"/>
        </a:p>
      </dgm:t>
    </dgm:pt>
    <dgm:pt modelId="{3D54A28F-B852-44BA-9B51-B83916F9DB10}" type="parTrans" cxnId="{3E2EB0FC-AF9F-456C-A1AF-E83AB69B1477}">
      <dgm:prSet/>
      <dgm:spPr/>
      <dgm:t>
        <a:bodyPr/>
        <a:lstStyle/>
        <a:p>
          <a:endParaRPr lang="en-US"/>
        </a:p>
      </dgm:t>
    </dgm:pt>
    <dgm:pt modelId="{6E7B643A-2B29-45BC-81A4-214484E6E9DA}" type="sibTrans" cxnId="{3E2EB0FC-AF9F-456C-A1AF-E83AB69B1477}">
      <dgm:prSet/>
      <dgm:spPr/>
      <dgm:t>
        <a:bodyPr/>
        <a:lstStyle/>
        <a:p>
          <a:endParaRPr lang="en-US"/>
        </a:p>
      </dgm:t>
    </dgm:pt>
    <dgm:pt modelId="{8A24FF5F-6B1F-4732-A4C4-38F50CCA83BA}">
      <dgm:prSet/>
      <dgm:spPr/>
      <dgm:t>
        <a:bodyPr/>
        <a:lstStyle/>
        <a:p>
          <a:pPr rtl="0"/>
          <a:r>
            <a:rPr lang="en-GB" dirty="0" smtClean="0"/>
            <a:t>DO NOT MOVE stickers</a:t>
          </a:r>
          <a:endParaRPr lang="en-US" dirty="0"/>
        </a:p>
      </dgm:t>
    </dgm:pt>
    <dgm:pt modelId="{050E2C44-D19C-4261-91CB-03997A6A5BEC}" type="parTrans" cxnId="{B9A286B4-7F1B-437D-AE85-0A6729E1C875}">
      <dgm:prSet/>
      <dgm:spPr/>
      <dgm:t>
        <a:bodyPr/>
        <a:lstStyle/>
        <a:p>
          <a:endParaRPr lang="en-US"/>
        </a:p>
      </dgm:t>
    </dgm:pt>
    <dgm:pt modelId="{945312DF-3BC0-4478-AF6F-FD1AE1CECD15}" type="sibTrans" cxnId="{B9A286B4-7F1B-437D-AE85-0A6729E1C875}">
      <dgm:prSet/>
      <dgm:spPr/>
      <dgm:t>
        <a:bodyPr/>
        <a:lstStyle/>
        <a:p>
          <a:endParaRPr lang="en-US"/>
        </a:p>
      </dgm:t>
    </dgm:pt>
    <dgm:pt modelId="{EA02DE3A-50C2-4F4F-A805-BA94DDA5660E}">
      <dgm:prSet/>
      <dgm:spPr/>
      <dgm:t>
        <a:bodyPr/>
        <a:lstStyle/>
        <a:p>
          <a:pPr rtl="0"/>
          <a:r>
            <a:rPr lang="en-GB" dirty="0" smtClean="0"/>
            <a:t>Field Report form</a:t>
          </a:r>
          <a:endParaRPr lang="en-US" dirty="0"/>
        </a:p>
      </dgm:t>
    </dgm:pt>
    <dgm:pt modelId="{D812B763-04D1-42B3-BF83-5F7F58AA0BE5}" type="parTrans" cxnId="{56D8CA56-714D-4063-B0AE-2B2009B5D68B}">
      <dgm:prSet/>
      <dgm:spPr/>
      <dgm:t>
        <a:bodyPr/>
        <a:lstStyle/>
        <a:p>
          <a:endParaRPr lang="en-US"/>
        </a:p>
      </dgm:t>
    </dgm:pt>
    <dgm:pt modelId="{DC62294A-A9F8-4E65-BF27-7E3370B8A152}" type="sibTrans" cxnId="{56D8CA56-714D-4063-B0AE-2B2009B5D68B}">
      <dgm:prSet/>
      <dgm:spPr/>
      <dgm:t>
        <a:bodyPr/>
        <a:lstStyle/>
        <a:p>
          <a:endParaRPr lang="en-US"/>
        </a:p>
      </dgm:t>
    </dgm:pt>
    <dgm:pt modelId="{37CD12A6-25FE-4B70-844E-D69A72534CFF}">
      <dgm:prSet/>
      <dgm:spPr/>
      <dgm:t>
        <a:bodyPr/>
        <a:lstStyle/>
        <a:p>
          <a:pPr rtl="0"/>
          <a:r>
            <a:rPr lang="en-GB" dirty="0" smtClean="0"/>
            <a:t>Biro and Jotter</a:t>
          </a:r>
          <a:endParaRPr lang="en-US" dirty="0"/>
        </a:p>
      </dgm:t>
    </dgm:pt>
    <dgm:pt modelId="{4EEC2FDA-94FD-432B-82F6-26AC431E1DA4}" type="parTrans" cxnId="{A38AA1CB-20BE-497D-9393-D4BA53CEB317}">
      <dgm:prSet/>
      <dgm:spPr/>
      <dgm:t>
        <a:bodyPr/>
        <a:lstStyle/>
        <a:p>
          <a:endParaRPr lang="en-US"/>
        </a:p>
      </dgm:t>
    </dgm:pt>
    <dgm:pt modelId="{C84B9709-9E15-4219-BBC7-6D956C2BEBAF}" type="sibTrans" cxnId="{A38AA1CB-20BE-497D-9393-D4BA53CEB317}">
      <dgm:prSet/>
      <dgm:spPr/>
      <dgm:t>
        <a:bodyPr/>
        <a:lstStyle/>
        <a:p>
          <a:endParaRPr lang="en-US"/>
        </a:p>
      </dgm:t>
    </dgm:pt>
    <dgm:pt modelId="{DF72B409-C31B-4D8C-A227-FDD74D776280}">
      <dgm:prSet/>
      <dgm:spPr/>
      <dgm:t>
        <a:bodyPr/>
        <a:lstStyle/>
        <a:p>
          <a:pPr rtl="0"/>
          <a:r>
            <a:rPr lang="en-GB" dirty="0" smtClean="0"/>
            <a:t>Recovered items form</a:t>
          </a:r>
          <a:endParaRPr lang="en-US" dirty="0"/>
        </a:p>
      </dgm:t>
    </dgm:pt>
    <dgm:pt modelId="{FB5728BB-4053-4DDA-ADBF-687BAE585900}" type="parTrans" cxnId="{678AA7B9-BE90-473A-AA7A-E934972571F7}">
      <dgm:prSet/>
      <dgm:spPr/>
      <dgm:t>
        <a:bodyPr/>
        <a:lstStyle/>
        <a:p>
          <a:endParaRPr lang="en-US"/>
        </a:p>
      </dgm:t>
    </dgm:pt>
    <dgm:pt modelId="{D2EAEE18-1F3C-4C65-94B3-873E8D0836E5}" type="sibTrans" cxnId="{678AA7B9-BE90-473A-AA7A-E934972571F7}">
      <dgm:prSet/>
      <dgm:spPr/>
      <dgm:t>
        <a:bodyPr/>
        <a:lstStyle/>
        <a:p>
          <a:endParaRPr lang="en-US"/>
        </a:p>
      </dgm:t>
    </dgm:pt>
    <dgm:pt modelId="{48CCF818-3A32-4EFE-9929-B15E2F2DBD57}">
      <dgm:prSet/>
      <dgm:spPr/>
      <dgm:t>
        <a:bodyPr/>
        <a:lstStyle/>
        <a:p>
          <a:pPr rtl="0"/>
          <a:r>
            <a:rPr lang="en-GB" dirty="0" smtClean="0"/>
            <a:t>Corpse Identification form</a:t>
          </a:r>
          <a:endParaRPr lang="en-US" dirty="0"/>
        </a:p>
      </dgm:t>
    </dgm:pt>
    <dgm:pt modelId="{5C8AD36B-8F74-465E-A729-97AEBA59178F}" type="parTrans" cxnId="{1CE9CD29-4BF3-4591-BB91-7A62590F58E9}">
      <dgm:prSet/>
      <dgm:spPr/>
      <dgm:t>
        <a:bodyPr/>
        <a:lstStyle/>
        <a:p>
          <a:endParaRPr lang="en-US"/>
        </a:p>
      </dgm:t>
    </dgm:pt>
    <dgm:pt modelId="{898AB2D7-5A11-4FBF-9E09-88ACDB477ACF}" type="sibTrans" cxnId="{1CE9CD29-4BF3-4591-BB91-7A62590F58E9}">
      <dgm:prSet/>
      <dgm:spPr/>
      <dgm:t>
        <a:bodyPr/>
        <a:lstStyle/>
        <a:p>
          <a:endParaRPr lang="en-US"/>
        </a:p>
      </dgm:t>
    </dgm:pt>
    <dgm:pt modelId="{6CD1BDAF-C39B-4802-A61E-AD3F6EDE12BB}">
      <dgm:prSet/>
      <dgm:spPr/>
      <dgm:t>
        <a:bodyPr/>
        <a:lstStyle/>
        <a:p>
          <a:pPr rtl="0"/>
          <a:r>
            <a:rPr lang="en-GB" dirty="0" smtClean="0"/>
            <a:t>Crayon and Chalk</a:t>
          </a:r>
          <a:endParaRPr lang="en-US" dirty="0"/>
        </a:p>
      </dgm:t>
    </dgm:pt>
    <dgm:pt modelId="{A38EEA1E-4587-4E12-8FB6-A97819EE35DD}" type="parTrans" cxnId="{2BF6BCE8-5BEF-4D62-A0C4-1649827B7D72}">
      <dgm:prSet/>
      <dgm:spPr/>
      <dgm:t>
        <a:bodyPr/>
        <a:lstStyle/>
        <a:p>
          <a:endParaRPr lang="en-US"/>
        </a:p>
      </dgm:t>
    </dgm:pt>
    <dgm:pt modelId="{C0C5F13E-A79D-4CF7-A041-3016B4654443}" type="sibTrans" cxnId="{2BF6BCE8-5BEF-4D62-A0C4-1649827B7D72}">
      <dgm:prSet/>
      <dgm:spPr/>
      <dgm:t>
        <a:bodyPr/>
        <a:lstStyle/>
        <a:p>
          <a:endParaRPr lang="en-US"/>
        </a:p>
      </dgm:t>
    </dgm:pt>
    <dgm:pt modelId="{2883D15C-ED32-46F1-A29B-B88496C99215}" type="pres">
      <dgm:prSet presAssocID="{B0A4FF8C-EE72-446B-BE0A-2A40A64B09D0}" presName="linear" presStyleCnt="0">
        <dgm:presLayoutVars>
          <dgm:animLvl val="lvl"/>
          <dgm:resizeHandles val="exact"/>
        </dgm:presLayoutVars>
      </dgm:prSet>
      <dgm:spPr/>
      <dgm:t>
        <a:bodyPr/>
        <a:lstStyle/>
        <a:p>
          <a:endParaRPr lang="en-US"/>
        </a:p>
      </dgm:t>
    </dgm:pt>
    <dgm:pt modelId="{C93C5761-8FAF-4B4C-B8A6-123236444A34}" type="pres">
      <dgm:prSet presAssocID="{369606AA-1701-4A9A-A240-F46F59BB9330}" presName="parentText" presStyleLbl="node1" presStyleIdx="0" presStyleCnt="7">
        <dgm:presLayoutVars>
          <dgm:chMax val="0"/>
          <dgm:bulletEnabled val="1"/>
        </dgm:presLayoutVars>
      </dgm:prSet>
      <dgm:spPr/>
      <dgm:t>
        <a:bodyPr/>
        <a:lstStyle/>
        <a:p>
          <a:endParaRPr lang="en-US"/>
        </a:p>
      </dgm:t>
    </dgm:pt>
    <dgm:pt modelId="{F024764C-C2C2-4AAE-B6F5-477BBC5873CF}" type="pres">
      <dgm:prSet presAssocID="{6E7B643A-2B29-45BC-81A4-214484E6E9DA}" presName="spacer" presStyleCnt="0"/>
      <dgm:spPr/>
      <dgm:t>
        <a:bodyPr/>
        <a:lstStyle/>
        <a:p>
          <a:endParaRPr lang="en-US"/>
        </a:p>
      </dgm:t>
    </dgm:pt>
    <dgm:pt modelId="{A94D6698-0D8B-4144-987A-E191CD20452E}" type="pres">
      <dgm:prSet presAssocID="{8A24FF5F-6B1F-4732-A4C4-38F50CCA83BA}" presName="parentText" presStyleLbl="node1" presStyleIdx="1" presStyleCnt="7">
        <dgm:presLayoutVars>
          <dgm:chMax val="0"/>
          <dgm:bulletEnabled val="1"/>
        </dgm:presLayoutVars>
      </dgm:prSet>
      <dgm:spPr/>
      <dgm:t>
        <a:bodyPr/>
        <a:lstStyle/>
        <a:p>
          <a:endParaRPr lang="en-US"/>
        </a:p>
      </dgm:t>
    </dgm:pt>
    <dgm:pt modelId="{E1B5CF20-E58F-4DBC-832D-AC172FEBC50A}" type="pres">
      <dgm:prSet presAssocID="{945312DF-3BC0-4478-AF6F-FD1AE1CECD15}" presName="spacer" presStyleCnt="0"/>
      <dgm:spPr/>
      <dgm:t>
        <a:bodyPr/>
        <a:lstStyle/>
        <a:p>
          <a:endParaRPr lang="en-US"/>
        </a:p>
      </dgm:t>
    </dgm:pt>
    <dgm:pt modelId="{956EE507-2F10-4789-B819-C3B6539C604E}" type="pres">
      <dgm:prSet presAssocID="{EA02DE3A-50C2-4F4F-A805-BA94DDA5660E}" presName="parentText" presStyleLbl="node1" presStyleIdx="2" presStyleCnt="7">
        <dgm:presLayoutVars>
          <dgm:chMax val="0"/>
          <dgm:bulletEnabled val="1"/>
        </dgm:presLayoutVars>
      </dgm:prSet>
      <dgm:spPr/>
      <dgm:t>
        <a:bodyPr/>
        <a:lstStyle/>
        <a:p>
          <a:endParaRPr lang="en-US"/>
        </a:p>
      </dgm:t>
    </dgm:pt>
    <dgm:pt modelId="{C1CCDF37-5168-4CEA-B424-79CC6BCF4C9D}" type="pres">
      <dgm:prSet presAssocID="{DC62294A-A9F8-4E65-BF27-7E3370B8A152}" presName="spacer" presStyleCnt="0"/>
      <dgm:spPr/>
      <dgm:t>
        <a:bodyPr/>
        <a:lstStyle/>
        <a:p>
          <a:endParaRPr lang="en-US"/>
        </a:p>
      </dgm:t>
    </dgm:pt>
    <dgm:pt modelId="{52B3DF9A-2193-468A-A828-30A7849CA932}" type="pres">
      <dgm:prSet presAssocID="{37CD12A6-25FE-4B70-844E-D69A72534CFF}" presName="parentText" presStyleLbl="node1" presStyleIdx="3" presStyleCnt="7">
        <dgm:presLayoutVars>
          <dgm:chMax val="0"/>
          <dgm:bulletEnabled val="1"/>
        </dgm:presLayoutVars>
      </dgm:prSet>
      <dgm:spPr/>
      <dgm:t>
        <a:bodyPr/>
        <a:lstStyle/>
        <a:p>
          <a:endParaRPr lang="en-US"/>
        </a:p>
      </dgm:t>
    </dgm:pt>
    <dgm:pt modelId="{C50EEAF0-01DD-4B2A-A2B8-DD4280C39C8F}" type="pres">
      <dgm:prSet presAssocID="{C84B9709-9E15-4219-BBC7-6D956C2BEBAF}" presName="spacer" presStyleCnt="0"/>
      <dgm:spPr/>
      <dgm:t>
        <a:bodyPr/>
        <a:lstStyle/>
        <a:p>
          <a:endParaRPr lang="en-US"/>
        </a:p>
      </dgm:t>
    </dgm:pt>
    <dgm:pt modelId="{FB698BBE-BB99-4BFE-954B-36292325BBC2}" type="pres">
      <dgm:prSet presAssocID="{DF72B409-C31B-4D8C-A227-FDD74D776280}" presName="parentText" presStyleLbl="node1" presStyleIdx="4" presStyleCnt="7">
        <dgm:presLayoutVars>
          <dgm:chMax val="0"/>
          <dgm:bulletEnabled val="1"/>
        </dgm:presLayoutVars>
      </dgm:prSet>
      <dgm:spPr/>
      <dgm:t>
        <a:bodyPr/>
        <a:lstStyle/>
        <a:p>
          <a:endParaRPr lang="en-US"/>
        </a:p>
      </dgm:t>
    </dgm:pt>
    <dgm:pt modelId="{E38F9DB2-CB30-48AC-A3C3-EC250E4540DF}" type="pres">
      <dgm:prSet presAssocID="{D2EAEE18-1F3C-4C65-94B3-873E8D0836E5}" presName="spacer" presStyleCnt="0"/>
      <dgm:spPr/>
      <dgm:t>
        <a:bodyPr/>
        <a:lstStyle/>
        <a:p>
          <a:endParaRPr lang="en-US"/>
        </a:p>
      </dgm:t>
    </dgm:pt>
    <dgm:pt modelId="{C88D1148-67D7-45D3-A979-5D1134FB164B}" type="pres">
      <dgm:prSet presAssocID="{48CCF818-3A32-4EFE-9929-B15E2F2DBD57}" presName="parentText" presStyleLbl="node1" presStyleIdx="5" presStyleCnt="7">
        <dgm:presLayoutVars>
          <dgm:chMax val="0"/>
          <dgm:bulletEnabled val="1"/>
        </dgm:presLayoutVars>
      </dgm:prSet>
      <dgm:spPr/>
      <dgm:t>
        <a:bodyPr/>
        <a:lstStyle/>
        <a:p>
          <a:endParaRPr lang="en-US"/>
        </a:p>
      </dgm:t>
    </dgm:pt>
    <dgm:pt modelId="{F341FDC5-A1BB-442F-ADB2-18F27DC11E14}" type="pres">
      <dgm:prSet presAssocID="{898AB2D7-5A11-4FBF-9E09-88ACDB477ACF}" presName="spacer" presStyleCnt="0"/>
      <dgm:spPr/>
      <dgm:t>
        <a:bodyPr/>
        <a:lstStyle/>
        <a:p>
          <a:endParaRPr lang="en-US"/>
        </a:p>
      </dgm:t>
    </dgm:pt>
    <dgm:pt modelId="{69A3C9A5-0A02-4D8E-95D5-8AA5770530BC}" type="pres">
      <dgm:prSet presAssocID="{6CD1BDAF-C39B-4802-A61E-AD3F6EDE12BB}" presName="parentText" presStyleLbl="node1" presStyleIdx="6" presStyleCnt="7">
        <dgm:presLayoutVars>
          <dgm:chMax val="0"/>
          <dgm:bulletEnabled val="1"/>
        </dgm:presLayoutVars>
      </dgm:prSet>
      <dgm:spPr/>
      <dgm:t>
        <a:bodyPr/>
        <a:lstStyle/>
        <a:p>
          <a:endParaRPr lang="en-US"/>
        </a:p>
      </dgm:t>
    </dgm:pt>
  </dgm:ptLst>
  <dgm:cxnLst>
    <dgm:cxn modelId="{72DACB3C-32C7-4031-907E-02DCDDD20110}" type="presOf" srcId="{EA02DE3A-50C2-4F4F-A805-BA94DDA5660E}" destId="{956EE507-2F10-4789-B819-C3B6539C604E}" srcOrd="0" destOrd="0" presId="urn:microsoft.com/office/officeart/2005/8/layout/vList2"/>
    <dgm:cxn modelId="{678AA7B9-BE90-473A-AA7A-E934972571F7}" srcId="{B0A4FF8C-EE72-446B-BE0A-2A40A64B09D0}" destId="{DF72B409-C31B-4D8C-A227-FDD74D776280}" srcOrd="4" destOrd="0" parTransId="{FB5728BB-4053-4DDA-ADBF-687BAE585900}" sibTransId="{D2EAEE18-1F3C-4C65-94B3-873E8D0836E5}"/>
    <dgm:cxn modelId="{6208F2D7-8B0B-4966-B030-25C2D09C2B33}" type="presOf" srcId="{48CCF818-3A32-4EFE-9929-B15E2F2DBD57}" destId="{C88D1148-67D7-45D3-A979-5D1134FB164B}" srcOrd="0" destOrd="0" presId="urn:microsoft.com/office/officeart/2005/8/layout/vList2"/>
    <dgm:cxn modelId="{DF818B36-856D-40E9-97EF-A5DF2643DC5A}" type="presOf" srcId="{6CD1BDAF-C39B-4802-A61E-AD3F6EDE12BB}" destId="{69A3C9A5-0A02-4D8E-95D5-8AA5770530BC}" srcOrd="0" destOrd="0" presId="urn:microsoft.com/office/officeart/2005/8/layout/vList2"/>
    <dgm:cxn modelId="{8A904375-B09C-4CA9-A7A0-1C6546926A7E}" type="presOf" srcId="{369606AA-1701-4A9A-A240-F46F59BB9330}" destId="{C93C5761-8FAF-4B4C-B8A6-123236444A34}" srcOrd="0" destOrd="0" presId="urn:microsoft.com/office/officeart/2005/8/layout/vList2"/>
    <dgm:cxn modelId="{3E2EB0FC-AF9F-456C-A1AF-E83AB69B1477}" srcId="{B0A4FF8C-EE72-446B-BE0A-2A40A64B09D0}" destId="{369606AA-1701-4A9A-A240-F46F59BB9330}" srcOrd="0" destOrd="0" parTransId="{3D54A28F-B852-44BA-9B51-B83916F9DB10}" sibTransId="{6E7B643A-2B29-45BC-81A4-214484E6E9DA}"/>
    <dgm:cxn modelId="{2BF6BCE8-5BEF-4D62-A0C4-1649827B7D72}" srcId="{B0A4FF8C-EE72-446B-BE0A-2A40A64B09D0}" destId="{6CD1BDAF-C39B-4802-A61E-AD3F6EDE12BB}" srcOrd="6" destOrd="0" parTransId="{A38EEA1E-4587-4E12-8FB6-A97819EE35DD}" sibTransId="{C0C5F13E-A79D-4CF7-A041-3016B4654443}"/>
    <dgm:cxn modelId="{B9A286B4-7F1B-437D-AE85-0A6729E1C875}" srcId="{B0A4FF8C-EE72-446B-BE0A-2A40A64B09D0}" destId="{8A24FF5F-6B1F-4732-A4C4-38F50CCA83BA}" srcOrd="1" destOrd="0" parTransId="{050E2C44-D19C-4261-91CB-03997A6A5BEC}" sibTransId="{945312DF-3BC0-4478-AF6F-FD1AE1CECD15}"/>
    <dgm:cxn modelId="{DD37C34A-8429-4630-8001-FAC2EC038EC6}" type="presOf" srcId="{8A24FF5F-6B1F-4732-A4C4-38F50CCA83BA}" destId="{A94D6698-0D8B-4144-987A-E191CD20452E}" srcOrd="0" destOrd="0" presId="urn:microsoft.com/office/officeart/2005/8/layout/vList2"/>
    <dgm:cxn modelId="{89C734B0-5334-4AC7-A367-AA74BB14B895}" type="presOf" srcId="{37CD12A6-25FE-4B70-844E-D69A72534CFF}" destId="{52B3DF9A-2193-468A-A828-30A7849CA932}" srcOrd="0" destOrd="0" presId="urn:microsoft.com/office/officeart/2005/8/layout/vList2"/>
    <dgm:cxn modelId="{56D8CA56-714D-4063-B0AE-2B2009B5D68B}" srcId="{B0A4FF8C-EE72-446B-BE0A-2A40A64B09D0}" destId="{EA02DE3A-50C2-4F4F-A805-BA94DDA5660E}" srcOrd="2" destOrd="0" parTransId="{D812B763-04D1-42B3-BF83-5F7F58AA0BE5}" sibTransId="{DC62294A-A9F8-4E65-BF27-7E3370B8A152}"/>
    <dgm:cxn modelId="{9D07F16A-FC50-4940-AB73-6F122435A6A8}" type="presOf" srcId="{B0A4FF8C-EE72-446B-BE0A-2A40A64B09D0}" destId="{2883D15C-ED32-46F1-A29B-B88496C99215}" srcOrd="0" destOrd="0" presId="urn:microsoft.com/office/officeart/2005/8/layout/vList2"/>
    <dgm:cxn modelId="{A38AA1CB-20BE-497D-9393-D4BA53CEB317}" srcId="{B0A4FF8C-EE72-446B-BE0A-2A40A64B09D0}" destId="{37CD12A6-25FE-4B70-844E-D69A72534CFF}" srcOrd="3" destOrd="0" parTransId="{4EEC2FDA-94FD-432B-82F6-26AC431E1DA4}" sibTransId="{C84B9709-9E15-4219-BBC7-6D956C2BEBAF}"/>
    <dgm:cxn modelId="{1CE9CD29-4BF3-4591-BB91-7A62590F58E9}" srcId="{B0A4FF8C-EE72-446B-BE0A-2A40A64B09D0}" destId="{48CCF818-3A32-4EFE-9929-B15E2F2DBD57}" srcOrd="5" destOrd="0" parTransId="{5C8AD36B-8F74-465E-A729-97AEBA59178F}" sibTransId="{898AB2D7-5A11-4FBF-9E09-88ACDB477ACF}"/>
    <dgm:cxn modelId="{D6AD892E-9948-45D6-A69C-B565B305564E}" type="presOf" srcId="{DF72B409-C31B-4D8C-A227-FDD74D776280}" destId="{FB698BBE-BB99-4BFE-954B-36292325BBC2}" srcOrd="0" destOrd="0" presId="urn:microsoft.com/office/officeart/2005/8/layout/vList2"/>
    <dgm:cxn modelId="{4B588761-2F93-418A-8C71-62A0E6341A9F}" type="presParOf" srcId="{2883D15C-ED32-46F1-A29B-B88496C99215}" destId="{C93C5761-8FAF-4B4C-B8A6-123236444A34}" srcOrd="0" destOrd="0" presId="urn:microsoft.com/office/officeart/2005/8/layout/vList2"/>
    <dgm:cxn modelId="{A5701592-96BF-4D4B-86C3-E4400C1E137C}" type="presParOf" srcId="{2883D15C-ED32-46F1-A29B-B88496C99215}" destId="{F024764C-C2C2-4AAE-B6F5-477BBC5873CF}" srcOrd="1" destOrd="0" presId="urn:microsoft.com/office/officeart/2005/8/layout/vList2"/>
    <dgm:cxn modelId="{DA5034E6-B476-46B5-8827-E8D166D45A7A}" type="presParOf" srcId="{2883D15C-ED32-46F1-A29B-B88496C99215}" destId="{A94D6698-0D8B-4144-987A-E191CD20452E}" srcOrd="2" destOrd="0" presId="urn:microsoft.com/office/officeart/2005/8/layout/vList2"/>
    <dgm:cxn modelId="{1D79548F-4A05-4873-B59D-7AD59B446B0E}" type="presParOf" srcId="{2883D15C-ED32-46F1-A29B-B88496C99215}" destId="{E1B5CF20-E58F-4DBC-832D-AC172FEBC50A}" srcOrd="3" destOrd="0" presId="urn:microsoft.com/office/officeart/2005/8/layout/vList2"/>
    <dgm:cxn modelId="{C937FC06-54DC-4CA9-B608-800E6A3F4F35}" type="presParOf" srcId="{2883D15C-ED32-46F1-A29B-B88496C99215}" destId="{956EE507-2F10-4789-B819-C3B6539C604E}" srcOrd="4" destOrd="0" presId="urn:microsoft.com/office/officeart/2005/8/layout/vList2"/>
    <dgm:cxn modelId="{72695EC9-2C1F-4675-BF4C-13B132647D66}" type="presParOf" srcId="{2883D15C-ED32-46F1-A29B-B88496C99215}" destId="{C1CCDF37-5168-4CEA-B424-79CC6BCF4C9D}" srcOrd="5" destOrd="0" presId="urn:microsoft.com/office/officeart/2005/8/layout/vList2"/>
    <dgm:cxn modelId="{1434701A-79A4-423A-91CD-2AD0AE69FF55}" type="presParOf" srcId="{2883D15C-ED32-46F1-A29B-B88496C99215}" destId="{52B3DF9A-2193-468A-A828-30A7849CA932}" srcOrd="6" destOrd="0" presId="urn:microsoft.com/office/officeart/2005/8/layout/vList2"/>
    <dgm:cxn modelId="{53608B28-727C-4226-A8AF-1A7467C600D4}" type="presParOf" srcId="{2883D15C-ED32-46F1-A29B-B88496C99215}" destId="{C50EEAF0-01DD-4B2A-A2B8-DD4280C39C8F}" srcOrd="7" destOrd="0" presId="urn:microsoft.com/office/officeart/2005/8/layout/vList2"/>
    <dgm:cxn modelId="{A1CE2827-A44C-412D-9A48-B8F03EC9C444}" type="presParOf" srcId="{2883D15C-ED32-46F1-A29B-B88496C99215}" destId="{FB698BBE-BB99-4BFE-954B-36292325BBC2}" srcOrd="8" destOrd="0" presId="urn:microsoft.com/office/officeart/2005/8/layout/vList2"/>
    <dgm:cxn modelId="{9AAB7885-50FB-4B1F-B410-1C8AFE399D3E}" type="presParOf" srcId="{2883D15C-ED32-46F1-A29B-B88496C99215}" destId="{E38F9DB2-CB30-48AC-A3C3-EC250E4540DF}" srcOrd="9" destOrd="0" presId="urn:microsoft.com/office/officeart/2005/8/layout/vList2"/>
    <dgm:cxn modelId="{687DF216-F1AF-4869-B794-07D96598CC4A}" type="presParOf" srcId="{2883D15C-ED32-46F1-A29B-B88496C99215}" destId="{C88D1148-67D7-45D3-A979-5D1134FB164B}" srcOrd="10" destOrd="0" presId="urn:microsoft.com/office/officeart/2005/8/layout/vList2"/>
    <dgm:cxn modelId="{9D9D7414-E774-4F7B-B523-BE4550048391}" type="presParOf" srcId="{2883D15C-ED32-46F1-A29B-B88496C99215}" destId="{F341FDC5-A1BB-442F-ADB2-18F27DC11E14}" srcOrd="11" destOrd="0" presId="urn:microsoft.com/office/officeart/2005/8/layout/vList2"/>
    <dgm:cxn modelId="{EDE759C0-3DCE-4489-ADD3-340014A7E3EB}" type="presParOf" srcId="{2883D15C-ED32-46F1-A29B-B88496C99215}" destId="{69A3C9A5-0A02-4D8E-95D5-8AA5770530BC}"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A4FF8C-EE72-446B-BE0A-2A40A64B09D0}" type="doc">
      <dgm:prSet loTypeId="urn:microsoft.com/office/officeart/2005/8/layout/vList2" loCatId="list" qsTypeId="urn:microsoft.com/office/officeart/2005/8/quickstyle/simple1" qsCatId="simple" csTypeId="urn:microsoft.com/office/officeart/2005/8/colors/colorful1#5" csCatId="colorful" phldr="1"/>
      <dgm:spPr/>
      <dgm:t>
        <a:bodyPr/>
        <a:lstStyle/>
        <a:p>
          <a:endParaRPr lang="en-US"/>
        </a:p>
      </dgm:t>
    </dgm:pt>
    <dgm:pt modelId="{369606AA-1701-4A9A-A240-F46F59BB9330}">
      <dgm:prSet/>
      <dgm:spPr/>
      <dgm:t>
        <a:bodyPr/>
        <a:lstStyle/>
        <a:p>
          <a:pPr rtl="0"/>
          <a:r>
            <a:rPr lang="en-GB" dirty="0" smtClean="0"/>
            <a:t>FRSC Establishment Act, 2007</a:t>
          </a:r>
          <a:endParaRPr lang="en-US" dirty="0"/>
        </a:p>
      </dgm:t>
    </dgm:pt>
    <dgm:pt modelId="{3D54A28F-B852-44BA-9B51-B83916F9DB10}" type="parTrans" cxnId="{3E2EB0FC-AF9F-456C-A1AF-E83AB69B1477}">
      <dgm:prSet/>
      <dgm:spPr/>
      <dgm:t>
        <a:bodyPr/>
        <a:lstStyle/>
        <a:p>
          <a:endParaRPr lang="en-US"/>
        </a:p>
      </dgm:t>
    </dgm:pt>
    <dgm:pt modelId="{6E7B643A-2B29-45BC-81A4-214484E6E9DA}" type="sibTrans" cxnId="{3E2EB0FC-AF9F-456C-A1AF-E83AB69B1477}">
      <dgm:prSet/>
      <dgm:spPr/>
      <dgm:t>
        <a:bodyPr/>
        <a:lstStyle/>
        <a:p>
          <a:endParaRPr lang="en-US"/>
        </a:p>
      </dgm:t>
    </dgm:pt>
    <dgm:pt modelId="{6CD1BDAF-C39B-4802-A61E-AD3F6EDE12BB}">
      <dgm:prSet/>
      <dgm:spPr/>
      <dgm:t>
        <a:bodyPr/>
        <a:lstStyle/>
        <a:p>
          <a:pPr rtl="0"/>
          <a:r>
            <a:rPr lang="en-GB" dirty="0" smtClean="0"/>
            <a:t>Notice of Offence Sheet</a:t>
          </a:r>
          <a:endParaRPr lang="en-US" dirty="0"/>
        </a:p>
      </dgm:t>
    </dgm:pt>
    <dgm:pt modelId="{C0C5F13E-A79D-4CF7-A041-3016B4654443}" type="sibTrans" cxnId="{2BF6BCE8-5BEF-4D62-A0C4-1649827B7D72}">
      <dgm:prSet/>
      <dgm:spPr/>
      <dgm:t>
        <a:bodyPr/>
        <a:lstStyle/>
        <a:p>
          <a:endParaRPr lang="en-US"/>
        </a:p>
      </dgm:t>
    </dgm:pt>
    <dgm:pt modelId="{A38EEA1E-4587-4E12-8FB6-A97819EE35DD}" type="parTrans" cxnId="{2BF6BCE8-5BEF-4D62-A0C4-1649827B7D72}">
      <dgm:prSet/>
      <dgm:spPr/>
      <dgm:t>
        <a:bodyPr/>
        <a:lstStyle/>
        <a:p>
          <a:endParaRPr lang="en-US"/>
        </a:p>
      </dgm:t>
    </dgm:pt>
    <dgm:pt modelId="{48CCF818-3A32-4EFE-9929-B15E2F2DBD57}">
      <dgm:prSet/>
      <dgm:spPr/>
      <dgm:t>
        <a:bodyPr/>
        <a:lstStyle/>
        <a:p>
          <a:pPr rtl="0"/>
          <a:r>
            <a:rPr lang="en-GB" smtClean="0"/>
            <a:t>DSSP Policy</a:t>
          </a:r>
          <a:endParaRPr lang="en-US" dirty="0"/>
        </a:p>
      </dgm:t>
    </dgm:pt>
    <dgm:pt modelId="{898AB2D7-5A11-4FBF-9E09-88ACDB477ACF}" type="sibTrans" cxnId="{1CE9CD29-4BF3-4591-BB91-7A62590F58E9}">
      <dgm:prSet/>
      <dgm:spPr/>
      <dgm:t>
        <a:bodyPr/>
        <a:lstStyle/>
        <a:p>
          <a:endParaRPr lang="en-US"/>
        </a:p>
      </dgm:t>
    </dgm:pt>
    <dgm:pt modelId="{5C8AD36B-8F74-465E-A729-97AEBA59178F}" type="parTrans" cxnId="{1CE9CD29-4BF3-4591-BB91-7A62590F58E9}">
      <dgm:prSet/>
      <dgm:spPr/>
      <dgm:t>
        <a:bodyPr/>
        <a:lstStyle/>
        <a:p>
          <a:endParaRPr lang="en-US"/>
        </a:p>
      </dgm:t>
    </dgm:pt>
    <dgm:pt modelId="{37CD12A6-25FE-4B70-844E-D69A72534CFF}">
      <dgm:prSet/>
      <dgm:spPr/>
      <dgm:t>
        <a:bodyPr/>
        <a:lstStyle/>
        <a:p>
          <a:pPr rtl="0"/>
          <a:r>
            <a:rPr lang="en-GB" smtClean="0"/>
            <a:t>FRSC RTSSS Document</a:t>
          </a:r>
          <a:endParaRPr lang="en-US" dirty="0"/>
        </a:p>
      </dgm:t>
    </dgm:pt>
    <dgm:pt modelId="{C84B9709-9E15-4219-BBC7-6D956C2BEBAF}" type="sibTrans" cxnId="{A38AA1CB-20BE-497D-9393-D4BA53CEB317}">
      <dgm:prSet/>
      <dgm:spPr/>
      <dgm:t>
        <a:bodyPr/>
        <a:lstStyle/>
        <a:p>
          <a:endParaRPr lang="en-US"/>
        </a:p>
      </dgm:t>
    </dgm:pt>
    <dgm:pt modelId="{4EEC2FDA-94FD-432B-82F6-26AC431E1DA4}" type="parTrans" cxnId="{A38AA1CB-20BE-497D-9393-D4BA53CEB317}">
      <dgm:prSet/>
      <dgm:spPr/>
      <dgm:t>
        <a:bodyPr/>
        <a:lstStyle/>
        <a:p>
          <a:endParaRPr lang="en-US"/>
        </a:p>
      </dgm:t>
    </dgm:pt>
    <dgm:pt modelId="{EA02DE3A-50C2-4F4F-A805-BA94DDA5660E}">
      <dgm:prSet/>
      <dgm:spPr/>
      <dgm:t>
        <a:bodyPr/>
        <a:lstStyle/>
        <a:p>
          <a:pPr rtl="0"/>
          <a:r>
            <a:rPr lang="en-GB" smtClean="0"/>
            <a:t>National Road Traffic Regulations (NRTR) 2012</a:t>
          </a:r>
          <a:endParaRPr lang="en-US" dirty="0"/>
        </a:p>
      </dgm:t>
    </dgm:pt>
    <dgm:pt modelId="{DC62294A-A9F8-4E65-BF27-7E3370B8A152}" type="sibTrans" cxnId="{56D8CA56-714D-4063-B0AE-2B2009B5D68B}">
      <dgm:prSet/>
      <dgm:spPr/>
      <dgm:t>
        <a:bodyPr/>
        <a:lstStyle/>
        <a:p>
          <a:endParaRPr lang="en-US"/>
        </a:p>
      </dgm:t>
    </dgm:pt>
    <dgm:pt modelId="{D812B763-04D1-42B3-BF83-5F7F58AA0BE5}" type="parTrans" cxnId="{56D8CA56-714D-4063-B0AE-2B2009B5D68B}">
      <dgm:prSet/>
      <dgm:spPr/>
      <dgm:t>
        <a:bodyPr/>
        <a:lstStyle/>
        <a:p>
          <a:endParaRPr lang="en-US"/>
        </a:p>
      </dgm:t>
    </dgm:pt>
    <dgm:pt modelId="{8A24FF5F-6B1F-4732-A4C4-38F50CCA83BA}">
      <dgm:prSet/>
      <dgm:spPr/>
      <dgm:t>
        <a:bodyPr/>
        <a:lstStyle/>
        <a:p>
          <a:pPr rtl="0"/>
          <a:r>
            <a:rPr lang="en-GB" dirty="0" smtClean="0"/>
            <a:t>Operational Manual</a:t>
          </a:r>
          <a:endParaRPr lang="en-US" dirty="0"/>
        </a:p>
      </dgm:t>
    </dgm:pt>
    <dgm:pt modelId="{945312DF-3BC0-4478-AF6F-FD1AE1CECD15}" type="sibTrans" cxnId="{B9A286B4-7F1B-437D-AE85-0A6729E1C875}">
      <dgm:prSet/>
      <dgm:spPr/>
      <dgm:t>
        <a:bodyPr/>
        <a:lstStyle/>
        <a:p>
          <a:endParaRPr lang="en-US"/>
        </a:p>
      </dgm:t>
    </dgm:pt>
    <dgm:pt modelId="{050E2C44-D19C-4261-91CB-03997A6A5BEC}" type="parTrans" cxnId="{B9A286B4-7F1B-437D-AE85-0A6729E1C875}">
      <dgm:prSet/>
      <dgm:spPr/>
      <dgm:t>
        <a:bodyPr/>
        <a:lstStyle/>
        <a:p>
          <a:endParaRPr lang="en-US"/>
        </a:p>
      </dgm:t>
    </dgm:pt>
    <dgm:pt modelId="{2883D15C-ED32-46F1-A29B-B88496C99215}" type="pres">
      <dgm:prSet presAssocID="{B0A4FF8C-EE72-446B-BE0A-2A40A64B09D0}" presName="linear" presStyleCnt="0">
        <dgm:presLayoutVars>
          <dgm:animLvl val="lvl"/>
          <dgm:resizeHandles val="exact"/>
        </dgm:presLayoutVars>
      </dgm:prSet>
      <dgm:spPr/>
      <dgm:t>
        <a:bodyPr/>
        <a:lstStyle/>
        <a:p>
          <a:endParaRPr lang="en-US"/>
        </a:p>
      </dgm:t>
    </dgm:pt>
    <dgm:pt modelId="{C93C5761-8FAF-4B4C-B8A6-123236444A34}" type="pres">
      <dgm:prSet presAssocID="{369606AA-1701-4A9A-A240-F46F59BB9330}" presName="parentText" presStyleLbl="node1" presStyleIdx="0" presStyleCnt="6">
        <dgm:presLayoutVars>
          <dgm:chMax val="0"/>
          <dgm:bulletEnabled val="1"/>
        </dgm:presLayoutVars>
      </dgm:prSet>
      <dgm:spPr/>
      <dgm:t>
        <a:bodyPr/>
        <a:lstStyle/>
        <a:p>
          <a:endParaRPr lang="en-US"/>
        </a:p>
      </dgm:t>
    </dgm:pt>
    <dgm:pt modelId="{F024764C-C2C2-4AAE-B6F5-477BBC5873CF}" type="pres">
      <dgm:prSet presAssocID="{6E7B643A-2B29-45BC-81A4-214484E6E9DA}" presName="spacer" presStyleCnt="0"/>
      <dgm:spPr/>
      <dgm:t>
        <a:bodyPr/>
        <a:lstStyle/>
        <a:p>
          <a:endParaRPr lang="en-US"/>
        </a:p>
      </dgm:t>
    </dgm:pt>
    <dgm:pt modelId="{A94D6698-0D8B-4144-987A-E191CD20452E}" type="pres">
      <dgm:prSet presAssocID="{8A24FF5F-6B1F-4732-A4C4-38F50CCA83BA}" presName="parentText" presStyleLbl="node1" presStyleIdx="1" presStyleCnt="6">
        <dgm:presLayoutVars>
          <dgm:chMax val="0"/>
          <dgm:bulletEnabled val="1"/>
        </dgm:presLayoutVars>
      </dgm:prSet>
      <dgm:spPr/>
      <dgm:t>
        <a:bodyPr/>
        <a:lstStyle/>
        <a:p>
          <a:endParaRPr lang="en-US"/>
        </a:p>
      </dgm:t>
    </dgm:pt>
    <dgm:pt modelId="{E1B5CF20-E58F-4DBC-832D-AC172FEBC50A}" type="pres">
      <dgm:prSet presAssocID="{945312DF-3BC0-4478-AF6F-FD1AE1CECD15}" presName="spacer" presStyleCnt="0"/>
      <dgm:spPr/>
      <dgm:t>
        <a:bodyPr/>
        <a:lstStyle/>
        <a:p>
          <a:endParaRPr lang="en-US"/>
        </a:p>
      </dgm:t>
    </dgm:pt>
    <dgm:pt modelId="{956EE507-2F10-4789-B819-C3B6539C604E}" type="pres">
      <dgm:prSet presAssocID="{EA02DE3A-50C2-4F4F-A805-BA94DDA5660E}" presName="parentText" presStyleLbl="node1" presStyleIdx="2" presStyleCnt="6">
        <dgm:presLayoutVars>
          <dgm:chMax val="0"/>
          <dgm:bulletEnabled val="1"/>
        </dgm:presLayoutVars>
      </dgm:prSet>
      <dgm:spPr/>
      <dgm:t>
        <a:bodyPr/>
        <a:lstStyle/>
        <a:p>
          <a:endParaRPr lang="en-US"/>
        </a:p>
      </dgm:t>
    </dgm:pt>
    <dgm:pt modelId="{C1CCDF37-5168-4CEA-B424-79CC6BCF4C9D}" type="pres">
      <dgm:prSet presAssocID="{DC62294A-A9F8-4E65-BF27-7E3370B8A152}" presName="spacer" presStyleCnt="0"/>
      <dgm:spPr/>
      <dgm:t>
        <a:bodyPr/>
        <a:lstStyle/>
        <a:p>
          <a:endParaRPr lang="en-US"/>
        </a:p>
      </dgm:t>
    </dgm:pt>
    <dgm:pt modelId="{52B3DF9A-2193-468A-A828-30A7849CA932}" type="pres">
      <dgm:prSet presAssocID="{37CD12A6-25FE-4B70-844E-D69A72534CFF}" presName="parentText" presStyleLbl="node1" presStyleIdx="3" presStyleCnt="6">
        <dgm:presLayoutVars>
          <dgm:chMax val="0"/>
          <dgm:bulletEnabled val="1"/>
        </dgm:presLayoutVars>
      </dgm:prSet>
      <dgm:spPr/>
      <dgm:t>
        <a:bodyPr/>
        <a:lstStyle/>
        <a:p>
          <a:endParaRPr lang="en-US"/>
        </a:p>
      </dgm:t>
    </dgm:pt>
    <dgm:pt modelId="{C50EEAF0-01DD-4B2A-A2B8-DD4280C39C8F}" type="pres">
      <dgm:prSet presAssocID="{C84B9709-9E15-4219-BBC7-6D956C2BEBAF}" presName="spacer" presStyleCnt="0"/>
      <dgm:spPr/>
      <dgm:t>
        <a:bodyPr/>
        <a:lstStyle/>
        <a:p>
          <a:endParaRPr lang="en-US"/>
        </a:p>
      </dgm:t>
    </dgm:pt>
    <dgm:pt modelId="{C88D1148-67D7-45D3-A979-5D1134FB164B}" type="pres">
      <dgm:prSet presAssocID="{48CCF818-3A32-4EFE-9929-B15E2F2DBD57}" presName="parentText" presStyleLbl="node1" presStyleIdx="4" presStyleCnt="6">
        <dgm:presLayoutVars>
          <dgm:chMax val="0"/>
          <dgm:bulletEnabled val="1"/>
        </dgm:presLayoutVars>
      </dgm:prSet>
      <dgm:spPr/>
      <dgm:t>
        <a:bodyPr/>
        <a:lstStyle/>
        <a:p>
          <a:endParaRPr lang="en-US"/>
        </a:p>
      </dgm:t>
    </dgm:pt>
    <dgm:pt modelId="{F341FDC5-A1BB-442F-ADB2-18F27DC11E14}" type="pres">
      <dgm:prSet presAssocID="{898AB2D7-5A11-4FBF-9E09-88ACDB477ACF}" presName="spacer" presStyleCnt="0"/>
      <dgm:spPr/>
      <dgm:t>
        <a:bodyPr/>
        <a:lstStyle/>
        <a:p>
          <a:endParaRPr lang="en-US"/>
        </a:p>
      </dgm:t>
    </dgm:pt>
    <dgm:pt modelId="{69A3C9A5-0A02-4D8E-95D5-8AA5770530BC}" type="pres">
      <dgm:prSet presAssocID="{6CD1BDAF-C39B-4802-A61E-AD3F6EDE12BB}" presName="parentText" presStyleLbl="node1" presStyleIdx="5" presStyleCnt="6">
        <dgm:presLayoutVars>
          <dgm:chMax val="0"/>
          <dgm:bulletEnabled val="1"/>
        </dgm:presLayoutVars>
      </dgm:prSet>
      <dgm:spPr/>
      <dgm:t>
        <a:bodyPr/>
        <a:lstStyle/>
        <a:p>
          <a:endParaRPr lang="en-US"/>
        </a:p>
      </dgm:t>
    </dgm:pt>
  </dgm:ptLst>
  <dgm:cxnLst>
    <dgm:cxn modelId="{5695AAAF-557E-44B0-8CA4-89878FE0836A}" type="presOf" srcId="{369606AA-1701-4A9A-A240-F46F59BB9330}" destId="{C93C5761-8FAF-4B4C-B8A6-123236444A34}" srcOrd="0" destOrd="0" presId="urn:microsoft.com/office/officeart/2005/8/layout/vList2"/>
    <dgm:cxn modelId="{37B4E432-E3EB-4666-B5CB-B43721E57F78}" type="presOf" srcId="{6CD1BDAF-C39B-4802-A61E-AD3F6EDE12BB}" destId="{69A3C9A5-0A02-4D8E-95D5-8AA5770530BC}" srcOrd="0" destOrd="0" presId="urn:microsoft.com/office/officeart/2005/8/layout/vList2"/>
    <dgm:cxn modelId="{0337D599-0612-4DE9-B9F8-63800E4F7C9D}" type="presOf" srcId="{EA02DE3A-50C2-4F4F-A805-BA94DDA5660E}" destId="{956EE507-2F10-4789-B819-C3B6539C604E}" srcOrd="0" destOrd="0" presId="urn:microsoft.com/office/officeart/2005/8/layout/vList2"/>
    <dgm:cxn modelId="{8FB853C9-FBDC-49AA-9855-30244D154D96}" type="presOf" srcId="{48CCF818-3A32-4EFE-9929-B15E2F2DBD57}" destId="{C88D1148-67D7-45D3-A979-5D1134FB164B}" srcOrd="0" destOrd="0" presId="urn:microsoft.com/office/officeart/2005/8/layout/vList2"/>
    <dgm:cxn modelId="{CBACC289-9CE4-49F5-8A8D-40A3A4A5D3DE}" type="presOf" srcId="{B0A4FF8C-EE72-446B-BE0A-2A40A64B09D0}" destId="{2883D15C-ED32-46F1-A29B-B88496C99215}" srcOrd="0" destOrd="0" presId="urn:microsoft.com/office/officeart/2005/8/layout/vList2"/>
    <dgm:cxn modelId="{3E2EB0FC-AF9F-456C-A1AF-E83AB69B1477}" srcId="{B0A4FF8C-EE72-446B-BE0A-2A40A64B09D0}" destId="{369606AA-1701-4A9A-A240-F46F59BB9330}" srcOrd="0" destOrd="0" parTransId="{3D54A28F-B852-44BA-9B51-B83916F9DB10}" sibTransId="{6E7B643A-2B29-45BC-81A4-214484E6E9DA}"/>
    <dgm:cxn modelId="{2BF6BCE8-5BEF-4D62-A0C4-1649827B7D72}" srcId="{B0A4FF8C-EE72-446B-BE0A-2A40A64B09D0}" destId="{6CD1BDAF-C39B-4802-A61E-AD3F6EDE12BB}" srcOrd="5" destOrd="0" parTransId="{A38EEA1E-4587-4E12-8FB6-A97819EE35DD}" sibTransId="{C0C5F13E-A79D-4CF7-A041-3016B4654443}"/>
    <dgm:cxn modelId="{B9A286B4-7F1B-437D-AE85-0A6729E1C875}" srcId="{B0A4FF8C-EE72-446B-BE0A-2A40A64B09D0}" destId="{8A24FF5F-6B1F-4732-A4C4-38F50CCA83BA}" srcOrd="1" destOrd="0" parTransId="{050E2C44-D19C-4261-91CB-03997A6A5BEC}" sibTransId="{945312DF-3BC0-4478-AF6F-FD1AE1CECD15}"/>
    <dgm:cxn modelId="{A0307842-E906-489C-9435-8731E043F769}" type="presOf" srcId="{8A24FF5F-6B1F-4732-A4C4-38F50CCA83BA}" destId="{A94D6698-0D8B-4144-987A-E191CD20452E}" srcOrd="0" destOrd="0" presId="urn:microsoft.com/office/officeart/2005/8/layout/vList2"/>
    <dgm:cxn modelId="{56D8CA56-714D-4063-B0AE-2B2009B5D68B}" srcId="{B0A4FF8C-EE72-446B-BE0A-2A40A64B09D0}" destId="{EA02DE3A-50C2-4F4F-A805-BA94DDA5660E}" srcOrd="2" destOrd="0" parTransId="{D812B763-04D1-42B3-BF83-5F7F58AA0BE5}" sibTransId="{DC62294A-A9F8-4E65-BF27-7E3370B8A152}"/>
    <dgm:cxn modelId="{A38AA1CB-20BE-497D-9393-D4BA53CEB317}" srcId="{B0A4FF8C-EE72-446B-BE0A-2A40A64B09D0}" destId="{37CD12A6-25FE-4B70-844E-D69A72534CFF}" srcOrd="3" destOrd="0" parTransId="{4EEC2FDA-94FD-432B-82F6-26AC431E1DA4}" sibTransId="{C84B9709-9E15-4219-BBC7-6D956C2BEBAF}"/>
    <dgm:cxn modelId="{1CE9CD29-4BF3-4591-BB91-7A62590F58E9}" srcId="{B0A4FF8C-EE72-446B-BE0A-2A40A64B09D0}" destId="{48CCF818-3A32-4EFE-9929-B15E2F2DBD57}" srcOrd="4" destOrd="0" parTransId="{5C8AD36B-8F74-465E-A729-97AEBA59178F}" sibTransId="{898AB2D7-5A11-4FBF-9E09-88ACDB477ACF}"/>
    <dgm:cxn modelId="{C2660E07-4593-4936-BB3B-F89AF4769FAF}" type="presOf" srcId="{37CD12A6-25FE-4B70-844E-D69A72534CFF}" destId="{52B3DF9A-2193-468A-A828-30A7849CA932}" srcOrd="0" destOrd="0" presId="urn:microsoft.com/office/officeart/2005/8/layout/vList2"/>
    <dgm:cxn modelId="{11DA5A2B-7EF4-4B75-B66A-4AF57FC78CDA}" type="presParOf" srcId="{2883D15C-ED32-46F1-A29B-B88496C99215}" destId="{C93C5761-8FAF-4B4C-B8A6-123236444A34}" srcOrd="0" destOrd="0" presId="urn:microsoft.com/office/officeart/2005/8/layout/vList2"/>
    <dgm:cxn modelId="{30F355D5-45C1-4AD4-9ED0-ECA0FFA41992}" type="presParOf" srcId="{2883D15C-ED32-46F1-A29B-B88496C99215}" destId="{F024764C-C2C2-4AAE-B6F5-477BBC5873CF}" srcOrd="1" destOrd="0" presId="urn:microsoft.com/office/officeart/2005/8/layout/vList2"/>
    <dgm:cxn modelId="{8015594A-58F2-4E7C-BACD-5011EEC0E447}" type="presParOf" srcId="{2883D15C-ED32-46F1-A29B-B88496C99215}" destId="{A94D6698-0D8B-4144-987A-E191CD20452E}" srcOrd="2" destOrd="0" presId="urn:microsoft.com/office/officeart/2005/8/layout/vList2"/>
    <dgm:cxn modelId="{082BD57C-43DA-422F-B580-D0627A624CBD}" type="presParOf" srcId="{2883D15C-ED32-46F1-A29B-B88496C99215}" destId="{E1B5CF20-E58F-4DBC-832D-AC172FEBC50A}" srcOrd="3" destOrd="0" presId="urn:microsoft.com/office/officeart/2005/8/layout/vList2"/>
    <dgm:cxn modelId="{B9F87E87-68C3-4646-9948-45F06AFC47EB}" type="presParOf" srcId="{2883D15C-ED32-46F1-A29B-B88496C99215}" destId="{956EE507-2F10-4789-B819-C3B6539C604E}" srcOrd="4" destOrd="0" presId="urn:microsoft.com/office/officeart/2005/8/layout/vList2"/>
    <dgm:cxn modelId="{88101648-7961-4844-9490-E1DB986AD8BA}" type="presParOf" srcId="{2883D15C-ED32-46F1-A29B-B88496C99215}" destId="{C1CCDF37-5168-4CEA-B424-79CC6BCF4C9D}" srcOrd="5" destOrd="0" presId="urn:microsoft.com/office/officeart/2005/8/layout/vList2"/>
    <dgm:cxn modelId="{D916226A-5260-485F-AF01-BD34215EBE46}" type="presParOf" srcId="{2883D15C-ED32-46F1-A29B-B88496C99215}" destId="{52B3DF9A-2193-468A-A828-30A7849CA932}" srcOrd="6" destOrd="0" presId="urn:microsoft.com/office/officeart/2005/8/layout/vList2"/>
    <dgm:cxn modelId="{18C6E44D-3922-4D94-98CD-7CA50646B177}" type="presParOf" srcId="{2883D15C-ED32-46F1-A29B-B88496C99215}" destId="{C50EEAF0-01DD-4B2A-A2B8-DD4280C39C8F}" srcOrd="7" destOrd="0" presId="urn:microsoft.com/office/officeart/2005/8/layout/vList2"/>
    <dgm:cxn modelId="{AE02498F-E74C-4185-BE99-9FD3DF27609F}" type="presParOf" srcId="{2883D15C-ED32-46F1-A29B-B88496C99215}" destId="{C88D1148-67D7-45D3-A979-5D1134FB164B}" srcOrd="8" destOrd="0" presId="urn:microsoft.com/office/officeart/2005/8/layout/vList2"/>
    <dgm:cxn modelId="{CFE45F2E-66BF-4149-8EB4-A5226B58F2FC}" type="presParOf" srcId="{2883D15C-ED32-46F1-A29B-B88496C99215}" destId="{F341FDC5-A1BB-442F-ADB2-18F27DC11E14}" srcOrd="9" destOrd="0" presId="urn:microsoft.com/office/officeart/2005/8/layout/vList2"/>
    <dgm:cxn modelId="{4CB914B6-A4CC-4A13-B31D-9F4967CF0E40}" type="presParOf" srcId="{2883D15C-ED32-46F1-A29B-B88496C99215}" destId="{69A3C9A5-0A02-4D8E-95D5-8AA5770530BC}"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41CFE0C-AA3C-4256-9927-A68AF69C2D08}" type="doc">
      <dgm:prSet loTypeId="urn:microsoft.com/office/officeart/2005/8/layout/vList2" loCatId="list" qsTypeId="urn:microsoft.com/office/officeart/2005/8/quickstyle/simple1" qsCatId="simple" csTypeId="urn:microsoft.com/office/officeart/2005/8/colors/colorful1#6" csCatId="colorful" phldr="1"/>
      <dgm:spPr/>
      <dgm:t>
        <a:bodyPr/>
        <a:lstStyle/>
        <a:p>
          <a:endParaRPr lang="en-US"/>
        </a:p>
      </dgm:t>
    </dgm:pt>
    <dgm:pt modelId="{E5C9022F-A7CE-4881-B99A-FEB0D964316B}">
      <dgm:prSet/>
      <dgm:spPr/>
      <dgm:t>
        <a:bodyPr/>
        <a:lstStyle/>
        <a:p>
          <a:pPr rtl="0"/>
          <a:r>
            <a:rPr lang="en-GB" b="0" i="0" baseline="0" dirty="0" smtClean="0"/>
            <a:t>Radio Message Form</a:t>
          </a:r>
          <a:endParaRPr lang="en-US" b="0" i="0" baseline="0" dirty="0"/>
        </a:p>
      </dgm:t>
    </dgm:pt>
    <dgm:pt modelId="{DB316F1F-01A8-4116-8690-22F93D2F9429}" type="parTrans" cxnId="{1D1420F3-9C53-421C-A245-2803805D7575}">
      <dgm:prSet/>
      <dgm:spPr/>
      <dgm:t>
        <a:bodyPr/>
        <a:lstStyle/>
        <a:p>
          <a:endParaRPr lang="en-US"/>
        </a:p>
      </dgm:t>
    </dgm:pt>
    <dgm:pt modelId="{3D952E0C-B7E2-4508-BB28-3DC4AB54D19D}" type="sibTrans" cxnId="{1D1420F3-9C53-421C-A245-2803805D7575}">
      <dgm:prSet/>
      <dgm:spPr/>
      <dgm:t>
        <a:bodyPr/>
        <a:lstStyle/>
        <a:p>
          <a:endParaRPr lang="en-US"/>
        </a:p>
      </dgm:t>
    </dgm:pt>
    <dgm:pt modelId="{902A1D10-5E6C-45F3-AC19-B13404C5F6D8}">
      <dgm:prSet/>
      <dgm:spPr/>
      <dgm:t>
        <a:bodyPr/>
        <a:lstStyle/>
        <a:p>
          <a:pPr rtl="0"/>
          <a:r>
            <a:rPr lang="en-GB" b="0" i="0" baseline="0" dirty="0" smtClean="0"/>
            <a:t>Revenue Receipt Form</a:t>
          </a:r>
          <a:endParaRPr lang="en-US" b="0" i="0" baseline="0" dirty="0"/>
        </a:p>
      </dgm:t>
    </dgm:pt>
    <dgm:pt modelId="{7E44DF0C-D4CC-4B0B-8223-4CCBC7DF0CCB}" type="parTrans" cxnId="{6EBA51DF-8813-457F-AB07-9D2EB95FBE16}">
      <dgm:prSet/>
      <dgm:spPr/>
      <dgm:t>
        <a:bodyPr/>
        <a:lstStyle/>
        <a:p>
          <a:endParaRPr lang="en-US"/>
        </a:p>
      </dgm:t>
    </dgm:pt>
    <dgm:pt modelId="{7E5CAB26-A937-424F-BDDB-F97641A49285}" type="sibTrans" cxnId="{6EBA51DF-8813-457F-AB07-9D2EB95FBE16}">
      <dgm:prSet/>
      <dgm:spPr/>
      <dgm:t>
        <a:bodyPr/>
        <a:lstStyle/>
        <a:p>
          <a:endParaRPr lang="en-US"/>
        </a:p>
      </dgm:t>
    </dgm:pt>
    <dgm:pt modelId="{8DBD7A12-9293-46E3-8D77-EEEF69096BD3}">
      <dgm:prSet/>
      <dgm:spPr/>
      <dgm:t>
        <a:bodyPr/>
        <a:lstStyle/>
        <a:p>
          <a:pPr rtl="0"/>
          <a:r>
            <a:rPr lang="en-GB" b="0" i="0" baseline="0" dirty="0" smtClean="0"/>
            <a:t>Field Report Form</a:t>
          </a:r>
          <a:endParaRPr lang="en-US" b="0" i="0" baseline="0" dirty="0"/>
        </a:p>
      </dgm:t>
    </dgm:pt>
    <dgm:pt modelId="{2C458248-584A-4B5F-8BBC-EAAACCC946CF}" type="parTrans" cxnId="{4254C277-9D0C-4D84-B888-D7DAA11D0383}">
      <dgm:prSet/>
      <dgm:spPr/>
      <dgm:t>
        <a:bodyPr/>
        <a:lstStyle/>
        <a:p>
          <a:endParaRPr lang="en-US"/>
        </a:p>
      </dgm:t>
    </dgm:pt>
    <dgm:pt modelId="{B229406F-5C86-4564-BDD1-43606A2248FB}" type="sibTrans" cxnId="{4254C277-9D0C-4D84-B888-D7DAA11D0383}">
      <dgm:prSet/>
      <dgm:spPr/>
      <dgm:t>
        <a:bodyPr/>
        <a:lstStyle/>
        <a:p>
          <a:endParaRPr lang="en-US"/>
        </a:p>
      </dgm:t>
    </dgm:pt>
    <dgm:pt modelId="{F155CFB6-BC64-47DD-BE14-23A4D172287C}">
      <dgm:prSet/>
      <dgm:spPr/>
      <dgm:t>
        <a:bodyPr/>
        <a:lstStyle/>
        <a:p>
          <a:pPr rtl="0"/>
          <a:r>
            <a:rPr lang="en-GB" b="0" i="0" baseline="0" dirty="0" smtClean="0"/>
            <a:t>Offender Register</a:t>
          </a:r>
          <a:endParaRPr lang="en-US" b="0" i="0" baseline="0" dirty="0"/>
        </a:p>
      </dgm:t>
    </dgm:pt>
    <dgm:pt modelId="{8EE607D2-AAC2-4E6B-B44C-C1EA6D61CB27}" type="parTrans" cxnId="{3EA92BC1-87DA-44DE-BB9F-8E9CC5BE1190}">
      <dgm:prSet/>
      <dgm:spPr/>
      <dgm:t>
        <a:bodyPr/>
        <a:lstStyle/>
        <a:p>
          <a:endParaRPr lang="en-US"/>
        </a:p>
      </dgm:t>
    </dgm:pt>
    <dgm:pt modelId="{F1C408F1-9C13-4B51-9FEB-945203FCBEF9}" type="sibTrans" cxnId="{3EA92BC1-87DA-44DE-BB9F-8E9CC5BE1190}">
      <dgm:prSet/>
      <dgm:spPr/>
      <dgm:t>
        <a:bodyPr/>
        <a:lstStyle/>
        <a:p>
          <a:endParaRPr lang="en-US"/>
        </a:p>
      </dgm:t>
    </dgm:pt>
    <dgm:pt modelId="{4F415091-87A7-4309-A139-82C3731BA451}">
      <dgm:prSet/>
      <dgm:spPr/>
      <dgm:t>
        <a:bodyPr/>
        <a:lstStyle/>
        <a:p>
          <a:pPr rtl="0"/>
          <a:r>
            <a:rPr lang="en-GB" b="0" i="0" baseline="0" dirty="0" smtClean="0"/>
            <a:t>Notice of Offence Register</a:t>
          </a:r>
          <a:endParaRPr lang="en-US" b="0" i="0" baseline="0" dirty="0"/>
        </a:p>
      </dgm:t>
    </dgm:pt>
    <dgm:pt modelId="{7ACB0FD3-B4CB-424D-9512-23401D6F7D77}" type="parTrans" cxnId="{F26690A8-4A9F-497A-8E20-234CE1764EAC}">
      <dgm:prSet/>
      <dgm:spPr/>
      <dgm:t>
        <a:bodyPr/>
        <a:lstStyle/>
        <a:p>
          <a:endParaRPr lang="en-US"/>
        </a:p>
      </dgm:t>
    </dgm:pt>
    <dgm:pt modelId="{FC26DC22-265C-4C4B-B0FF-5BCD930D0AE2}" type="sibTrans" cxnId="{F26690A8-4A9F-497A-8E20-234CE1764EAC}">
      <dgm:prSet/>
      <dgm:spPr/>
      <dgm:t>
        <a:bodyPr/>
        <a:lstStyle/>
        <a:p>
          <a:endParaRPr lang="en-US"/>
        </a:p>
      </dgm:t>
    </dgm:pt>
    <dgm:pt modelId="{4B9EC7E9-5409-41BE-985D-0F5B06FDD9ED}">
      <dgm:prSet/>
      <dgm:spPr/>
      <dgm:t>
        <a:bodyPr/>
        <a:lstStyle/>
        <a:p>
          <a:pPr rtl="0"/>
          <a:r>
            <a:rPr lang="en-GB" b="0" i="0" baseline="0" dirty="0" smtClean="0"/>
            <a:t>Multiple Offender Register</a:t>
          </a:r>
          <a:endParaRPr lang="en-US" b="0" i="0" baseline="0" dirty="0"/>
        </a:p>
      </dgm:t>
    </dgm:pt>
    <dgm:pt modelId="{BE8899FA-EA0F-4F8E-9D44-2E1107309BB0}" type="parTrans" cxnId="{CFE75C3F-A11C-4AF0-AD44-F0951BEBB61E}">
      <dgm:prSet/>
      <dgm:spPr/>
      <dgm:t>
        <a:bodyPr/>
        <a:lstStyle/>
        <a:p>
          <a:endParaRPr lang="en-US"/>
        </a:p>
      </dgm:t>
    </dgm:pt>
    <dgm:pt modelId="{746AF82E-6B7A-4367-BEB8-EB974D152079}" type="sibTrans" cxnId="{CFE75C3F-A11C-4AF0-AD44-F0951BEBB61E}">
      <dgm:prSet/>
      <dgm:spPr/>
      <dgm:t>
        <a:bodyPr/>
        <a:lstStyle/>
        <a:p>
          <a:endParaRPr lang="en-US"/>
        </a:p>
      </dgm:t>
    </dgm:pt>
    <dgm:pt modelId="{935E16BC-87BB-4493-893A-ABA5333EA10A}">
      <dgm:prSet/>
      <dgm:spPr/>
      <dgm:t>
        <a:bodyPr/>
        <a:lstStyle/>
        <a:p>
          <a:pPr rtl="0"/>
          <a:r>
            <a:rPr lang="en-GB" b="0" i="0" baseline="0" smtClean="0"/>
            <a:t>Fine payment </a:t>
          </a:r>
          <a:r>
            <a:rPr lang="en-GB" b="0" i="0" baseline="0" dirty="0" smtClean="0"/>
            <a:t>Register</a:t>
          </a:r>
          <a:endParaRPr lang="en-US" b="0" i="0" baseline="0" dirty="0"/>
        </a:p>
      </dgm:t>
    </dgm:pt>
    <dgm:pt modelId="{816CE907-9878-41DE-9B58-988118E1F400}" type="parTrans" cxnId="{1C008BE6-392C-4E08-BB70-0FDA5D3D24D0}">
      <dgm:prSet/>
      <dgm:spPr/>
      <dgm:t>
        <a:bodyPr/>
        <a:lstStyle/>
        <a:p>
          <a:endParaRPr lang="en-US"/>
        </a:p>
      </dgm:t>
    </dgm:pt>
    <dgm:pt modelId="{EF01EF21-09C2-41CD-A71C-0A7B43113591}" type="sibTrans" cxnId="{1C008BE6-392C-4E08-BB70-0FDA5D3D24D0}">
      <dgm:prSet/>
      <dgm:spPr/>
      <dgm:t>
        <a:bodyPr/>
        <a:lstStyle/>
        <a:p>
          <a:endParaRPr lang="en-US"/>
        </a:p>
      </dgm:t>
    </dgm:pt>
    <dgm:pt modelId="{CCDC0228-A02E-406C-84E4-C1A146927FB6}">
      <dgm:prSet/>
      <dgm:spPr/>
      <dgm:t>
        <a:bodyPr/>
        <a:lstStyle/>
        <a:p>
          <a:pPr rtl="0"/>
          <a:r>
            <a:rPr lang="en-GB" b="0" i="0" baseline="0" dirty="0" smtClean="0"/>
            <a:t>Recovered Property Inventory</a:t>
          </a:r>
          <a:endParaRPr lang="en-US" b="0" i="0" baseline="0" dirty="0"/>
        </a:p>
      </dgm:t>
    </dgm:pt>
    <dgm:pt modelId="{9FBE08CE-AD85-48BD-8CA9-E37E87F6B42B}" type="parTrans" cxnId="{0905CD65-4660-4320-8C0F-5A7655E9B361}">
      <dgm:prSet/>
      <dgm:spPr/>
      <dgm:t>
        <a:bodyPr/>
        <a:lstStyle/>
        <a:p>
          <a:endParaRPr lang="en-US"/>
        </a:p>
      </dgm:t>
    </dgm:pt>
    <dgm:pt modelId="{DB45032D-E929-4262-824D-3842DF0A1605}" type="sibTrans" cxnId="{0905CD65-4660-4320-8C0F-5A7655E9B361}">
      <dgm:prSet/>
      <dgm:spPr/>
      <dgm:t>
        <a:bodyPr/>
        <a:lstStyle/>
        <a:p>
          <a:endParaRPr lang="en-US"/>
        </a:p>
      </dgm:t>
    </dgm:pt>
    <dgm:pt modelId="{A0E322D2-AAD9-4828-8F44-CBE67E4D4B9A}">
      <dgm:prSet/>
      <dgm:spPr/>
      <dgm:t>
        <a:bodyPr/>
        <a:lstStyle/>
        <a:p>
          <a:pPr rtl="0"/>
          <a:r>
            <a:rPr lang="en-GB" b="0" i="0" baseline="0" dirty="0" smtClean="0"/>
            <a:t>Special Patrol Summary</a:t>
          </a:r>
          <a:endParaRPr lang="en-US" b="0" i="0" baseline="0" dirty="0"/>
        </a:p>
      </dgm:t>
    </dgm:pt>
    <dgm:pt modelId="{8E050C70-354D-4533-A23B-D93E50F31AD1}" type="parTrans" cxnId="{99C2EFA7-D4CF-4A47-B4B7-84BF94AC7437}">
      <dgm:prSet/>
      <dgm:spPr/>
      <dgm:t>
        <a:bodyPr/>
        <a:lstStyle/>
        <a:p>
          <a:endParaRPr lang="en-US"/>
        </a:p>
      </dgm:t>
    </dgm:pt>
    <dgm:pt modelId="{702F43C6-3C61-4A71-8C5B-9A3C8BEC3EB9}" type="sibTrans" cxnId="{99C2EFA7-D4CF-4A47-B4B7-84BF94AC7437}">
      <dgm:prSet/>
      <dgm:spPr/>
      <dgm:t>
        <a:bodyPr/>
        <a:lstStyle/>
        <a:p>
          <a:endParaRPr lang="en-US"/>
        </a:p>
      </dgm:t>
    </dgm:pt>
    <dgm:pt modelId="{0549DF68-996F-4616-A141-722FCA35103C}">
      <dgm:prSet/>
      <dgm:spPr/>
      <dgm:t>
        <a:bodyPr/>
        <a:lstStyle/>
        <a:p>
          <a:pPr rtl="0"/>
          <a:r>
            <a:rPr lang="en-GB" b="0" i="0" baseline="0" dirty="0" smtClean="0"/>
            <a:t>Vehicle Impoundment Register</a:t>
          </a:r>
          <a:endParaRPr lang="en-US" dirty="0"/>
        </a:p>
      </dgm:t>
    </dgm:pt>
    <dgm:pt modelId="{2C5A28D8-4A1E-4755-9CA0-9C260FBF7FED}" type="parTrans" cxnId="{BE7AC6BD-3C9B-452F-BE9E-BEB097C939DF}">
      <dgm:prSet/>
      <dgm:spPr/>
      <dgm:t>
        <a:bodyPr/>
        <a:lstStyle/>
        <a:p>
          <a:endParaRPr lang="en-US"/>
        </a:p>
      </dgm:t>
    </dgm:pt>
    <dgm:pt modelId="{92EC1194-2622-4E4B-82E4-0619082D38BC}" type="sibTrans" cxnId="{BE7AC6BD-3C9B-452F-BE9E-BEB097C939DF}">
      <dgm:prSet/>
      <dgm:spPr/>
      <dgm:t>
        <a:bodyPr/>
        <a:lstStyle/>
        <a:p>
          <a:endParaRPr lang="en-US"/>
        </a:p>
      </dgm:t>
    </dgm:pt>
    <dgm:pt modelId="{93836FB7-06D7-4DD3-8D88-B86683C960B7}" type="pres">
      <dgm:prSet presAssocID="{A41CFE0C-AA3C-4256-9927-A68AF69C2D08}" presName="linear" presStyleCnt="0">
        <dgm:presLayoutVars>
          <dgm:animLvl val="lvl"/>
          <dgm:resizeHandles val="exact"/>
        </dgm:presLayoutVars>
      </dgm:prSet>
      <dgm:spPr/>
      <dgm:t>
        <a:bodyPr/>
        <a:lstStyle/>
        <a:p>
          <a:endParaRPr lang="en-US"/>
        </a:p>
      </dgm:t>
    </dgm:pt>
    <dgm:pt modelId="{B9D482EF-01A8-44BA-B69B-B314FF50EE6B}" type="pres">
      <dgm:prSet presAssocID="{E5C9022F-A7CE-4881-B99A-FEB0D964316B}" presName="parentText" presStyleLbl="node1" presStyleIdx="0" presStyleCnt="10">
        <dgm:presLayoutVars>
          <dgm:chMax val="0"/>
          <dgm:bulletEnabled val="1"/>
        </dgm:presLayoutVars>
      </dgm:prSet>
      <dgm:spPr/>
      <dgm:t>
        <a:bodyPr/>
        <a:lstStyle/>
        <a:p>
          <a:endParaRPr lang="en-US"/>
        </a:p>
      </dgm:t>
    </dgm:pt>
    <dgm:pt modelId="{8E35884E-7811-4B95-A750-76FB82CCBE15}" type="pres">
      <dgm:prSet presAssocID="{3D952E0C-B7E2-4508-BB28-3DC4AB54D19D}" presName="spacer" presStyleCnt="0"/>
      <dgm:spPr/>
      <dgm:t>
        <a:bodyPr/>
        <a:lstStyle/>
        <a:p>
          <a:endParaRPr lang="en-US"/>
        </a:p>
      </dgm:t>
    </dgm:pt>
    <dgm:pt modelId="{8D43A1D3-EB40-43A7-B493-66871F006014}" type="pres">
      <dgm:prSet presAssocID="{902A1D10-5E6C-45F3-AC19-B13404C5F6D8}" presName="parentText" presStyleLbl="node1" presStyleIdx="1" presStyleCnt="10">
        <dgm:presLayoutVars>
          <dgm:chMax val="0"/>
          <dgm:bulletEnabled val="1"/>
        </dgm:presLayoutVars>
      </dgm:prSet>
      <dgm:spPr/>
      <dgm:t>
        <a:bodyPr/>
        <a:lstStyle/>
        <a:p>
          <a:endParaRPr lang="en-US"/>
        </a:p>
      </dgm:t>
    </dgm:pt>
    <dgm:pt modelId="{C361FCB8-1CB7-4A5C-AF89-DC690CA9CB73}" type="pres">
      <dgm:prSet presAssocID="{7E5CAB26-A937-424F-BDDB-F97641A49285}" presName="spacer" presStyleCnt="0"/>
      <dgm:spPr/>
      <dgm:t>
        <a:bodyPr/>
        <a:lstStyle/>
        <a:p>
          <a:endParaRPr lang="en-US"/>
        </a:p>
      </dgm:t>
    </dgm:pt>
    <dgm:pt modelId="{C5E7F106-1425-420C-9339-0BAA022DEDCF}" type="pres">
      <dgm:prSet presAssocID="{8DBD7A12-9293-46E3-8D77-EEEF69096BD3}" presName="parentText" presStyleLbl="node1" presStyleIdx="2" presStyleCnt="10">
        <dgm:presLayoutVars>
          <dgm:chMax val="0"/>
          <dgm:bulletEnabled val="1"/>
        </dgm:presLayoutVars>
      </dgm:prSet>
      <dgm:spPr/>
      <dgm:t>
        <a:bodyPr/>
        <a:lstStyle/>
        <a:p>
          <a:endParaRPr lang="en-US"/>
        </a:p>
      </dgm:t>
    </dgm:pt>
    <dgm:pt modelId="{25E110C7-752F-4EB0-A7DF-E743C2C9B084}" type="pres">
      <dgm:prSet presAssocID="{B229406F-5C86-4564-BDD1-43606A2248FB}" presName="spacer" presStyleCnt="0"/>
      <dgm:spPr/>
      <dgm:t>
        <a:bodyPr/>
        <a:lstStyle/>
        <a:p>
          <a:endParaRPr lang="en-US"/>
        </a:p>
      </dgm:t>
    </dgm:pt>
    <dgm:pt modelId="{CE9BE14C-3BD6-431E-AEA3-456115368309}" type="pres">
      <dgm:prSet presAssocID="{F155CFB6-BC64-47DD-BE14-23A4D172287C}" presName="parentText" presStyleLbl="node1" presStyleIdx="3" presStyleCnt="10">
        <dgm:presLayoutVars>
          <dgm:chMax val="0"/>
          <dgm:bulletEnabled val="1"/>
        </dgm:presLayoutVars>
      </dgm:prSet>
      <dgm:spPr/>
      <dgm:t>
        <a:bodyPr/>
        <a:lstStyle/>
        <a:p>
          <a:endParaRPr lang="en-US"/>
        </a:p>
      </dgm:t>
    </dgm:pt>
    <dgm:pt modelId="{DC0EAA92-D3A3-476C-9164-0C392258CC4D}" type="pres">
      <dgm:prSet presAssocID="{F1C408F1-9C13-4B51-9FEB-945203FCBEF9}" presName="spacer" presStyleCnt="0"/>
      <dgm:spPr/>
      <dgm:t>
        <a:bodyPr/>
        <a:lstStyle/>
        <a:p>
          <a:endParaRPr lang="en-US"/>
        </a:p>
      </dgm:t>
    </dgm:pt>
    <dgm:pt modelId="{43D2DD9A-8806-406C-A89C-1768BF21BFFF}" type="pres">
      <dgm:prSet presAssocID="{4F415091-87A7-4309-A139-82C3731BA451}" presName="parentText" presStyleLbl="node1" presStyleIdx="4" presStyleCnt="10">
        <dgm:presLayoutVars>
          <dgm:chMax val="0"/>
          <dgm:bulletEnabled val="1"/>
        </dgm:presLayoutVars>
      </dgm:prSet>
      <dgm:spPr/>
      <dgm:t>
        <a:bodyPr/>
        <a:lstStyle/>
        <a:p>
          <a:endParaRPr lang="en-US"/>
        </a:p>
      </dgm:t>
    </dgm:pt>
    <dgm:pt modelId="{6013DA68-DA3E-496B-AD09-DC006B61B6CB}" type="pres">
      <dgm:prSet presAssocID="{FC26DC22-265C-4C4B-B0FF-5BCD930D0AE2}" presName="spacer" presStyleCnt="0"/>
      <dgm:spPr/>
      <dgm:t>
        <a:bodyPr/>
        <a:lstStyle/>
        <a:p>
          <a:endParaRPr lang="en-US"/>
        </a:p>
      </dgm:t>
    </dgm:pt>
    <dgm:pt modelId="{1256E57F-B3CB-4FA9-8EA5-4C26E77F9FF7}" type="pres">
      <dgm:prSet presAssocID="{4B9EC7E9-5409-41BE-985D-0F5B06FDD9ED}" presName="parentText" presStyleLbl="node1" presStyleIdx="5" presStyleCnt="10">
        <dgm:presLayoutVars>
          <dgm:chMax val="0"/>
          <dgm:bulletEnabled val="1"/>
        </dgm:presLayoutVars>
      </dgm:prSet>
      <dgm:spPr/>
      <dgm:t>
        <a:bodyPr/>
        <a:lstStyle/>
        <a:p>
          <a:endParaRPr lang="en-US"/>
        </a:p>
      </dgm:t>
    </dgm:pt>
    <dgm:pt modelId="{9E26C00A-F48D-4432-98BF-4D0418482A38}" type="pres">
      <dgm:prSet presAssocID="{746AF82E-6B7A-4367-BEB8-EB974D152079}" presName="spacer" presStyleCnt="0"/>
      <dgm:spPr/>
      <dgm:t>
        <a:bodyPr/>
        <a:lstStyle/>
        <a:p>
          <a:endParaRPr lang="en-US"/>
        </a:p>
      </dgm:t>
    </dgm:pt>
    <dgm:pt modelId="{67445109-8D21-4F71-8FB2-469BFDE9121D}" type="pres">
      <dgm:prSet presAssocID="{935E16BC-87BB-4493-893A-ABA5333EA10A}" presName="parentText" presStyleLbl="node1" presStyleIdx="6" presStyleCnt="10">
        <dgm:presLayoutVars>
          <dgm:chMax val="0"/>
          <dgm:bulletEnabled val="1"/>
        </dgm:presLayoutVars>
      </dgm:prSet>
      <dgm:spPr/>
      <dgm:t>
        <a:bodyPr/>
        <a:lstStyle/>
        <a:p>
          <a:endParaRPr lang="en-US"/>
        </a:p>
      </dgm:t>
    </dgm:pt>
    <dgm:pt modelId="{DC610477-624C-4F8E-BA68-03E190C3A86F}" type="pres">
      <dgm:prSet presAssocID="{EF01EF21-09C2-41CD-A71C-0A7B43113591}" presName="spacer" presStyleCnt="0"/>
      <dgm:spPr/>
      <dgm:t>
        <a:bodyPr/>
        <a:lstStyle/>
        <a:p>
          <a:endParaRPr lang="en-US"/>
        </a:p>
      </dgm:t>
    </dgm:pt>
    <dgm:pt modelId="{73DD37C6-20AC-4EAC-A2E3-6D1FD82573E7}" type="pres">
      <dgm:prSet presAssocID="{CCDC0228-A02E-406C-84E4-C1A146927FB6}" presName="parentText" presStyleLbl="node1" presStyleIdx="7" presStyleCnt="10">
        <dgm:presLayoutVars>
          <dgm:chMax val="0"/>
          <dgm:bulletEnabled val="1"/>
        </dgm:presLayoutVars>
      </dgm:prSet>
      <dgm:spPr/>
      <dgm:t>
        <a:bodyPr/>
        <a:lstStyle/>
        <a:p>
          <a:endParaRPr lang="en-US"/>
        </a:p>
      </dgm:t>
    </dgm:pt>
    <dgm:pt modelId="{D9FF7E5E-6CD5-48DA-9D3A-1EA417A8F044}" type="pres">
      <dgm:prSet presAssocID="{DB45032D-E929-4262-824D-3842DF0A1605}" presName="spacer" presStyleCnt="0"/>
      <dgm:spPr/>
      <dgm:t>
        <a:bodyPr/>
        <a:lstStyle/>
        <a:p>
          <a:endParaRPr lang="en-US"/>
        </a:p>
      </dgm:t>
    </dgm:pt>
    <dgm:pt modelId="{D7A85EEB-2D71-4D25-8035-C0A206D4704B}" type="pres">
      <dgm:prSet presAssocID="{A0E322D2-AAD9-4828-8F44-CBE67E4D4B9A}" presName="parentText" presStyleLbl="node1" presStyleIdx="8" presStyleCnt="10">
        <dgm:presLayoutVars>
          <dgm:chMax val="0"/>
          <dgm:bulletEnabled val="1"/>
        </dgm:presLayoutVars>
      </dgm:prSet>
      <dgm:spPr/>
      <dgm:t>
        <a:bodyPr/>
        <a:lstStyle/>
        <a:p>
          <a:endParaRPr lang="en-US"/>
        </a:p>
      </dgm:t>
    </dgm:pt>
    <dgm:pt modelId="{B3D7699B-9546-416A-95FE-64CAFB0CCD02}" type="pres">
      <dgm:prSet presAssocID="{702F43C6-3C61-4A71-8C5B-9A3C8BEC3EB9}" presName="spacer" presStyleCnt="0"/>
      <dgm:spPr/>
      <dgm:t>
        <a:bodyPr/>
        <a:lstStyle/>
        <a:p>
          <a:endParaRPr lang="en-US"/>
        </a:p>
      </dgm:t>
    </dgm:pt>
    <dgm:pt modelId="{95F918E3-6268-4476-A928-A2C9DE2B11C7}" type="pres">
      <dgm:prSet presAssocID="{0549DF68-996F-4616-A141-722FCA35103C}" presName="parentText" presStyleLbl="node1" presStyleIdx="9" presStyleCnt="10">
        <dgm:presLayoutVars>
          <dgm:chMax val="0"/>
          <dgm:bulletEnabled val="1"/>
        </dgm:presLayoutVars>
      </dgm:prSet>
      <dgm:spPr/>
      <dgm:t>
        <a:bodyPr/>
        <a:lstStyle/>
        <a:p>
          <a:endParaRPr lang="en-US"/>
        </a:p>
      </dgm:t>
    </dgm:pt>
  </dgm:ptLst>
  <dgm:cxnLst>
    <dgm:cxn modelId="{1D1420F3-9C53-421C-A245-2803805D7575}" srcId="{A41CFE0C-AA3C-4256-9927-A68AF69C2D08}" destId="{E5C9022F-A7CE-4881-B99A-FEB0D964316B}" srcOrd="0" destOrd="0" parTransId="{DB316F1F-01A8-4116-8690-22F93D2F9429}" sibTransId="{3D952E0C-B7E2-4508-BB28-3DC4AB54D19D}"/>
    <dgm:cxn modelId="{3EA92BC1-87DA-44DE-BB9F-8E9CC5BE1190}" srcId="{A41CFE0C-AA3C-4256-9927-A68AF69C2D08}" destId="{F155CFB6-BC64-47DD-BE14-23A4D172287C}" srcOrd="3" destOrd="0" parTransId="{8EE607D2-AAC2-4E6B-B44C-C1EA6D61CB27}" sibTransId="{F1C408F1-9C13-4B51-9FEB-945203FCBEF9}"/>
    <dgm:cxn modelId="{5FD45EC9-7B15-4C55-BD0D-06D1D1C686B5}" type="presOf" srcId="{A41CFE0C-AA3C-4256-9927-A68AF69C2D08}" destId="{93836FB7-06D7-4DD3-8D88-B86683C960B7}" srcOrd="0" destOrd="0" presId="urn:microsoft.com/office/officeart/2005/8/layout/vList2"/>
    <dgm:cxn modelId="{4254C277-9D0C-4D84-B888-D7DAA11D0383}" srcId="{A41CFE0C-AA3C-4256-9927-A68AF69C2D08}" destId="{8DBD7A12-9293-46E3-8D77-EEEF69096BD3}" srcOrd="2" destOrd="0" parTransId="{2C458248-584A-4B5F-8BBC-EAAACCC946CF}" sibTransId="{B229406F-5C86-4564-BDD1-43606A2248FB}"/>
    <dgm:cxn modelId="{1C008BE6-392C-4E08-BB70-0FDA5D3D24D0}" srcId="{A41CFE0C-AA3C-4256-9927-A68AF69C2D08}" destId="{935E16BC-87BB-4493-893A-ABA5333EA10A}" srcOrd="6" destOrd="0" parTransId="{816CE907-9878-41DE-9B58-988118E1F400}" sibTransId="{EF01EF21-09C2-41CD-A71C-0A7B43113591}"/>
    <dgm:cxn modelId="{2500F72F-2ACD-4B4A-8F05-2F97C455D30B}" type="presOf" srcId="{0549DF68-996F-4616-A141-722FCA35103C}" destId="{95F918E3-6268-4476-A928-A2C9DE2B11C7}" srcOrd="0" destOrd="0" presId="urn:microsoft.com/office/officeart/2005/8/layout/vList2"/>
    <dgm:cxn modelId="{14C82BD9-6CBD-4B68-805A-F1684EDF7084}" type="presOf" srcId="{935E16BC-87BB-4493-893A-ABA5333EA10A}" destId="{67445109-8D21-4F71-8FB2-469BFDE9121D}" srcOrd="0" destOrd="0" presId="urn:microsoft.com/office/officeart/2005/8/layout/vList2"/>
    <dgm:cxn modelId="{8ED5FF4E-E289-4EBA-9A2F-C2C9B336ED27}" type="presOf" srcId="{902A1D10-5E6C-45F3-AC19-B13404C5F6D8}" destId="{8D43A1D3-EB40-43A7-B493-66871F006014}" srcOrd="0" destOrd="0" presId="urn:microsoft.com/office/officeart/2005/8/layout/vList2"/>
    <dgm:cxn modelId="{3A424AC6-9324-4F47-B4C1-5F643815D282}" type="presOf" srcId="{CCDC0228-A02E-406C-84E4-C1A146927FB6}" destId="{73DD37C6-20AC-4EAC-A2E3-6D1FD82573E7}" srcOrd="0" destOrd="0" presId="urn:microsoft.com/office/officeart/2005/8/layout/vList2"/>
    <dgm:cxn modelId="{56048759-20E6-471C-9140-CD57B71B06B7}" type="presOf" srcId="{E5C9022F-A7CE-4881-B99A-FEB0D964316B}" destId="{B9D482EF-01A8-44BA-B69B-B314FF50EE6B}" srcOrd="0" destOrd="0" presId="urn:microsoft.com/office/officeart/2005/8/layout/vList2"/>
    <dgm:cxn modelId="{4AA2D07C-F70D-4159-B507-F58D07589FF4}" type="presOf" srcId="{F155CFB6-BC64-47DD-BE14-23A4D172287C}" destId="{CE9BE14C-3BD6-431E-AEA3-456115368309}" srcOrd="0" destOrd="0" presId="urn:microsoft.com/office/officeart/2005/8/layout/vList2"/>
    <dgm:cxn modelId="{6EBA51DF-8813-457F-AB07-9D2EB95FBE16}" srcId="{A41CFE0C-AA3C-4256-9927-A68AF69C2D08}" destId="{902A1D10-5E6C-45F3-AC19-B13404C5F6D8}" srcOrd="1" destOrd="0" parTransId="{7E44DF0C-D4CC-4B0B-8223-4CCBC7DF0CCB}" sibTransId="{7E5CAB26-A937-424F-BDDB-F97641A49285}"/>
    <dgm:cxn modelId="{3539D2AC-94E7-475D-BF13-FD2B987896BB}" type="presOf" srcId="{4B9EC7E9-5409-41BE-985D-0F5B06FDD9ED}" destId="{1256E57F-B3CB-4FA9-8EA5-4C26E77F9FF7}" srcOrd="0" destOrd="0" presId="urn:microsoft.com/office/officeart/2005/8/layout/vList2"/>
    <dgm:cxn modelId="{7506CB17-FB7F-4C18-8F47-173CAAD820DE}" type="presOf" srcId="{8DBD7A12-9293-46E3-8D77-EEEF69096BD3}" destId="{C5E7F106-1425-420C-9339-0BAA022DEDCF}" srcOrd="0" destOrd="0" presId="urn:microsoft.com/office/officeart/2005/8/layout/vList2"/>
    <dgm:cxn modelId="{CFE75C3F-A11C-4AF0-AD44-F0951BEBB61E}" srcId="{A41CFE0C-AA3C-4256-9927-A68AF69C2D08}" destId="{4B9EC7E9-5409-41BE-985D-0F5B06FDD9ED}" srcOrd="5" destOrd="0" parTransId="{BE8899FA-EA0F-4F8E-9D44-2E1107309BB0}" sibTransId="{746AF82E-6B7A-4367-BEB8-EB974D152079}"/>
    <dgm:cxn modelId="{BE7AC6BD-3C9B-452F-BE9E-BEB097C939DF}" srcId="{A41CFE0C-AA3C-4256-9927-A68AF69C2D08}" destId="{0549DF68-996F-4616-A141-722FCA35103C}" srcOrd="9" destOrd="0" parTransId="{2C5A28D8-4A1E-4755-9CA0-9C260FBF7FED}" sibTransId="{92EC1194-2622-4E4B-82E4-0619082D38BC}"/>
    <dgm:cxn modelId="{0905CD65-4660-4320-8C0F-5A7655E9B361}" srcId="{A41CFE0C-AA3C-4256-9927-A68AF69C2D08}" destId="{CCDC0228-A02E-406C-84E4-C1A146927FB6}" srcOrd="7" destOrd="0" parTransId="{9FBE08CE-AD85-48BD-8CA9-E37E87F6B42B}" sibTransId="{DB45032D-E929-4262-824D-3842DF0A1605}"/>
    <dgm:cxn modelId="{83908154-8A3C-44CE-94DC-F454C4E6692F}" type="presOf" srcId="{4F415091-87A7-4309-A139-82C3731BA451}" destId="{43D2DD9A-8806-406C-A89C-1768BF21BFFF}" srcOrd="0" destOrd="0" presId="urn:microsoft.com/office/officeart/2005/8/layout/vList2"/>
    <dgm:cxn modelId="{66C4778C-FD7D-4296-9167-9F428DD57011}" type="presOf" srcId="{A0E322D2-AAD9-4828-8F44-CBE67E4D4B9A}" destId="{D7A85EEB-2D71-4D25-8035-C0A206D4704B}" srcOrd="0" destOrd="0" presId="urn:microsoft.com/office/officeart/2005/8/layout/vList2"/>
    <dgm:cxn modelId="{F26690A8-4A9F-497A-8E20-234CE1764EAC}" srcId="{A41CFE0C-AA3C-4256-9927-A68AF69C2D08}" destId="{4F415091-87A7-4309-A139-82C3731BA451}" srcOrd="4" destOrd="0" parTransId="{7ACB0FD3-B4CB-424D-9512-23401D6F7D77}" sibTransId="{FC26DC22-265C-4C4B-B0FF-5BCD930D0AE2}"/>
    <dgm:cxn modelId="{99C2EFA7-D4CF-4A47-B4B7-84BF94AC7437}" srcId="{A41CFE0C-AA3C-4256-9927-A68AF69C2D08}" destId="{A0E322D2-AAD9-4828-8F44-CBE67E4D4B9A}" srcOrd="8" destOrd="0" parTransId="{8E050C70-354D-4533-A23B-D93E50F31AD1}" sibTransId="{702F43C6-3C61-4A71-8C5B-9A3C8BEC3EB9}"/>
    <dgm:cxn modelId="{EF726A01-DCA3-4629-B129-F7A86871DC06}" type="presParOf" srcId="{93836FB7-06D7-4DD3-8D88-B86683C960B7}" destId="{B9D482EF-01A8-44BA-B69B-B314FF50EE6B}" srcOrd="0" destOrd="0" presId="urn:microsoft.com/office/officeart/2005/8/layout/vList2"/>
    <dgm:cxn modelId="{7F9D8E36-B87F-4394-8A76-F867D44F21AC}" type="presParOf" srcId="{93836FB7-06D7-4DD3-8D88-B86683C960B7}" destId="{8E35884E-7811-4B95-A750-76FB82CCBE15}" srcOrd="1" destOrd="0" presId="urn:microsoft.com/office/officeart/2005/8/layout/vList2"/>
    <dgm:cxn modelId="{5F343443-A013-4A36-B9FE-F89135171645}" type="presParOf" srcId="{93836FB7-06D7-4DD3-8D88-B86683C960B7}" destId="{8D43A1D3-EB40-43A7-B493-66871F006014}" srcOrd="2" destOrd="0" presId="urn:microsoft.com/office/officeart/2005/8/layout/vList2"/>
    <dgm:cxn modelId="{359FBF72-1384-4978-B079-5A04E98A2850}" type="presParOf" srcId="{93836FB7-06D7-4DD3-8D88-B86683C960B7}" destId="{C361FCB8-1CB7-4A5C-AF89-DC690CA9CB73}" srcOrd="3" destOrd="0" presId="urn:microsoft.com/office/officeart/2005/8/layout/vList2"/>
    <dgm:cxn modelId="{BEAE3135-72A0-4CA3-BBF4-815611DF3C0C}" type="presParOf" srcId="{93836FB7-06D7-4DD3-8D88-B86683C960B7}" destId="{C5E7F106-1425-420C-9339-0BAA022DEDCF}" srcOrd="4" destOrd="0" presId="urn:microsoft.com/office/officeart/2005/8/layout/vList2"/>
    <dgm:cxn modelId="{CCAFAEDB-878D-4E3F-9B00-1B8167CF5797}" type="presParOf" srcId="{93836FB7-06D7-4DD3-8D88-B86683C960B7}" destId="{25E110C7-752F-4EB0-A7DF-E743C2C9B084}" srcOrd="5" destOrd="0" presId="urn:microsoft.com/office/officeart/2005/8/layout/vList2"/>
    <dgm:cxn modelId="{98B5BA88-B566-4785-8B26-963926EA555D}" type="presParOf" srcId="{93836FB7-06D7-4DD3-8D88-B86683C960B7}" destId="{CE9BE14C-3BD6-431E-AEA3-456115368309}" srcOrd="6" destOrd="0" presId="urn:microsoft.com/office/officeart/2005/8/layout/vList2"/>
    <dgm:cxn modelId="{2EF464F1-AD5F-4761-BF8D-ECF3A26AB6FE}" type="presParOf" srcId="{93836FB7-06D7-4DD3-8D88-B86683C960B7}" destId="{DC0EAA92-D3A3-476C-9164-0C392258CC4D}" srcOrd="7" destOrd="0" presId="urn:microsoft.com/office/officeart/2005/8/layout/vList2"/>
    <dgm:cxn modelId="{CC95CB62-3E20-4D55-BD46-0C6E974CAC4E}" type="presParOf" srcId="{93836FB7-06D7-4DD3-8D88-B86683C960B7}" destId="{43D2DD9A-8806-406C-A89C-1768BF21BFFF}" srcOrd="8" destOrd="0" presId="urn:microsoft.com/office/officeart/2005/8/layout/vList2"/>
    <dgm:cxn modelId="{2726370D-BDA8-477F-BAD8-FE76F2C599DA}" type="presParOf" srcId="{93836FB7-06D7-4DD3-8D88-B86683C960B7}" destId="{6013DA68-DA3E-496B-AD09-DC006B61B6CB}" srcOrd="9" destOrd="0" presId="urn:microsoft.com/office/officeart/2005/8/layout/vList2"/>
    <dgm:cxn modelId="{6E57420B-09B9-40B4-A35A-25754E5DCA0D}" type="presParOf" srcId="{93836FB7-06D7-4DD3-8D88-B86683C960B7}" destId="{1256E57F-B3CB-4FA9-8EA5-4C26E77F9FF7}" srcOrd="10" destOrd="0" presId="urn:microsoft.com/office/officeart/2005/8/layout/vList2"/>
    <dgm:cxn modelId="{D5AF05A1-3740-4F4D-9EEF-DFBA5D25048B}" type="presParOf" srcId="{93836FB7-06D7-4DD3-8D88-B86683C960B7}" destId="{9E26C00A-F48D-4432-98BF-4D0418482A38}" srcOrd="11" destOrd="0" presId="urn:microsoft.com/office/officeart/2005/8/layout/vList2"/>
    <dgm:cxn modelId="{981C0DA0-E6B2-44DF-936B-C8916B4D63DD}" type="presParOf" srcId="{93836FB7-06D7-4DD3-8D88-B86683C960B7}" destId="{67445109-8D21-4F71-8FB2-469BFDE9121D}" srcOrd="12" destOrd="0" presId="urn:microsoft.com/office/officeart/2005/8/layout/vList2"/>
    <dgm:cxn modelId="{67D83C9F-E159-4615-AA3B-91227263FF07}" type="presParOf" srcId="{93836FB7-06D7-4DD3-8D88-B86683C960B7}" destId="{DC610477-624C-4F8E-BA68-03E190C3A86F}" srcOrd="13" destOrd="0" presId="urn:microsoft.com/office/officeart/2005/8/layout/vList2"/>
    <dgm:cxn modelId="{46DBE96C-9631-4B56-BF69-139FAD2711FC}" type="presParOf" srcId="{93836FB7-06D7-4DD3-8D88-B86683C960B7}" destId="{73DD37C6-20AC-4EAC-A2E3-6D1FD82573E7}" srcOrd="14" destOrd="0" presId="urn:microsoft.com/office/officeart/2005/8/layout/vList2"/>
    <dgm:cxn modelId="{CE0DC515-88F0-4F99-9D46-A7CB328BA182}" type="presParOf" srcId="{93836FB7-06D7-4DD3-8D88-B86683C960B7}" destId="{D9FF7E5E-6CD5-48DA-9D3A-1EA417A8F044}" srcOrd="15" destOrd="0" presId="urn:microsoft.com/office/officeart/2005/8/layout/vList2"/>
    <dgm:cxn modelId="{B689C63D-6D72-4291-BE86-F629D63746BE}" type="presParOf" srcId="{93836FB7-06D7-4DD3-8D88-B86683C960B7}" destId="{D7A85EEB-2D71-4D25-8035-C0A206D4704B}" srcOrd="16" destOrd="0" presId="urn:microsoft.com/office/officeart/2005/8/layout/vList2"/>
    <dgm:cxn modelId="{78264BD6-544C-4D2E-A182-F6818ACA85E6}" type="presParOf" srcId="{93836FB7-06D7-4DD3-8D88-B86683C960B7}" destId="{B3D7699B-9546-416A-95FE-64CAFB0CCD02}" srcOrd="17" destOrd="0" presId="urn:microsoft.com/office/officeart/2005/8/layout/vList2"/>
    <dgm:cxn modelId="{DFD66F78-9341-402E-9E20-0E2121BDF620}" type="presParOf" srcId="{93836FB7-06D7-4DD3-8D88-B86683C960B7}" destId="{95F918E3-6268-4476-A928-A2C9DE2B11C7}" srcOrd="1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E6AA36-3E24-4E8A-B4D9-B5532770FA02}" type="doc">
      <dgm:prSet loTypeId="urn:microsoft.com/office/officeart/2005/8/layout/vList2" loCatId="list" qsTypeId="urn:microsoft.com/office/officeart/2005/8/quickstyle/simple1" qsCatId="simple" csTypeId="urn:microsoft.com/office/officeart/2005/8/colors/colorful1#7" csCatId="colorful"/>
      <dgm:spPr/>
      <dgm:t>
        <a:bodyPr/>
        <a:lstStyle/>
        <a:p>
          <a:endParaRPr lang="en-US"/>
        </a:p>
      </dgm:t>
    </dgm:pt>
    <dgm:pt modelId="{9AD1EF0D-7344-45EB-873F-C4EFE8BF8F75}">
      <dgm:prSet/>
      <dgm:spPr/>
      <dgm:t>
        <a:bodyPr/>
        <a:lstStyle/>
        <a:p>
          <a:pPr rtl="0"/>
          <a:r>
            <a:rPr lang="en-GB" b="0" i="0" baseline="0" dirty="0" smtClean="0"/>
            <a:t>Daily Incident Report Register</a:t>
          </a:r>
          <a:endParaRPr lang="en-US" b="0" i="0" baseline="0" dirty="0"/>
        </a:p>
      </dgm:t>
    </dgm:pt>
    <dgm:pt modelId="{AB55AFCC-C7CD-47E2-8786-B0330ED4C6FC}" type="parTrans" cxnId="{80B6156C-B792-49FD-A1DE-74CBA6F52797}">
      <dgm:prSet/>
      <dgm:spPr/>
      <dgm:t>
        <a:bodyPr/>
        <a:lstStyle/>
        <a:p>
          <a:endParaRPr lang="en-US"/>
        </a:p>
      </dgm:t>
    </dgm:pt>
    <dgm:pt modelId="{4796B45F-2F8B-4BC9-9EA4-75BB4780B679}" type="sibTrans" cxnId="{80B6156C-B792-49FD-A1DE-74CBA6F52797}">
      <dgm:prSet/>
      <dgm:spPr/>
      <dgm:t>
        <a:bodyPr/>
        <a:lstStyle/>
        <a:p>
          <a:endParaRPr lang="en-US"/>
        </a:p>
      </dgm:t>
    </dgm:pt>
    <dgm:pt modelId="{9C722DAA-0646-426C-A515-1A62D665AA0A}">
      <dgm:prSet/>
      <dgm:spPr/>
      <dgm:t>
        <a:bodyPr/>
        <a:lstStyle/>
        <a:p>
          <a:pPr rtl="0"/>
          <a:r>
            <a:rPr lang="en-GB" b="0" i="0" baseline="0" dirty="0" smtClean="0"/>
            <a:t>Tow permit</a:t>
          </a:r>
          <a:endParaRPr lang="en-US" b="0" i="0" baseline="0" dirty="0"/>
        </a:p>
      </dgm:t>
    </dgm:pt>
    <dgm:pt modelId="{8CE4E602-62C2-4A14-993B-4C8842119BF5}" type="parTrans" cxnId="{A7C634FC-572D-48E2-990F-305F1670F369}">
      <dgm:prSet/>
      <dgm:spPr/>
      <dgm:t>
        <a:bodyPr/>
        <a:lstStyle/>
        <a:p>
          <a:endParaRPr lang="en-US"/>
        </a:p>
      </dgm:t>
    </dgm:pt>
    <dgm:pt modelId="{9C427649-25E8-4A29-B969-8EC7449696D1}" type="sibTrans" cxnId="{A7C634FC-572D-48E2-990F-305F1670F369}">
      <dgm:prSet/>
      <dgm:spPr/>
      <dgm:t>
        <a:bodyPr/>
        <a:lstStyle/>
        <a:p>
          <a:endParaRPr lang="en-US"/>
        </a:p>
      </dgm:t>
    </dgm:pt>
    <dgm:pt modelId="{3AAD8B26-B645-452A-9B0D-1AC954828B26}">
      <dgm:prSet/>
      <dgm:spPr/>
      <dgm:t>
        <a:bodyPr/>
        <a:lstStyle/>
        <a:p>
          <a:pPr rtl="0"/>
          <a:r>
            <a:rPr lang="en-GB" b="0" i="0" baseline="0" dirty="0" smtClean="0"/>
            <a:t>Cash Declaration Form</a:t>
          </a:r>
          <a:endParaRPr lang="en-US" b="0" i="0" baseline="0" dirty="0"/>
        </a:p>
      </dgm:t>
    </dgm:pt>
    <dgm:pt modelId="{D4ABDA14-6505-4527-B6F8-7C5A62323D2B}" type="parTrans" cxnId="{9D24169A-452F-405D-9F0E-5C8BE5F21CA1}">
      <dgm:prSet/>
      <dgm:spPr/>
      <dgm:t>
        <a:bodyPr/>
        <a:lstStyle/>
        <a:p>
          <a:endParaRPr lang="en-US"/>
        </a:p>
      </dgm:t>
    </dgm:pt>
    <dgm:pt modelId="{A7E83DFC-F2DD-4D5E-88B4-667DBDF8EFC6}" type="sibTrans" cxnId="{9D24169A-452F-405D-9F0E-5C8BE5F21CA1}">
      <dgm:prSet/>
      <dgm:spPr/>
      <dgm:t>
        <a:bodyPr/>
        <a:lstStyle/>
        <a:p>
          <a:endParaRPr lang="en-US"/>
        </a:p>
      </dgm:t>
    </dgm:pt>
    <dgm:pt modelId="{604D0099-6A27-4035-8FE4-00C62DBF23DF}">
      <dgm:prSet/>
      <dgm:spPr/>
      <dgm:t>
        <a:bodyPr/>
        <a:lstStyle/>
        <a:p>
          <a:pPr rtl="0"/>
          <a:r>
            <a:rPr lang="en-GB" b="0" i="0" baseline="0" dirty="0" smtClean="0"/>
            <a:t>Wanted Offenders’ Register</a:t>
          </a:r>
          <a:endParaRPr lang="en-US" b="0" i="0" baseline="0" dirty="0"/>
        </a:p>
      </dgm:t>
    </dgm:pt>
    <dgm:pt modelId="{C4732492-91FF-4503-AA6C-397AEEAA9F44}" type="parTrans" cxnId="{169D3341-8274-4FA6-9722-E747603199E8}">
      <dgm:prSet/>
      <dgm:spPr/>
      <dgm:t>
        <a:bodyPr/>
        <a:lstStyle/>
        <a:p>
          <a:endParaRPr lang="en-US"/>
        </a:p>
      </dgm:t>
    </dgm:pt>
    <dgm:pt modelId="{CC794322-5CA3-4A7B-A951-2EA196A12AFC}" type="sibTrans" cxnId="{169D3341-8274-4FA6-9722-E747603199E8}">
      <dgm:prSet/>
      <dgm:spPr/>
      <dgm:t>
        <a:bodyPr/>
        <a:lstStyle/>
        <a:p>
          <a:endParaRPr lang="en-US"/>
        </a:p>
      </dgm:t>
    </dgm:pt>
    <dgm:pt modelId="{03A209A9-3F97-4146-B2D9-85150C4D094D}">
      <dgm:prSet/>
      <dgm:spPr/>
      <dgm:t>
        <a:bodyPr/>
        <a:lstStyle/>
        <a:p>
          <a:pPr rtl="0"/>
          <a:r>
            <a:rPr lang="en-GB" b="0" i="0" baseline="0" dirty="0" smtClean="0"/>
            <a:t>RTC Causality Information</a:t>
          </a:r>
          <a:endParaRPr lang="en-US" b="0" i="0" baseline="0" dirty="0"/>
        </a:p>
      </dgm:t>
    </dgm:pt>
    <dgm:pt modelId="{2543DC03-80BC-4BCF-970D-90D8479F1160}" type="parTrans" cxnId="{1DAEAB4A-8758-47EF-96DC-53C5E90F42A2}">
      <dgm:prSet/>
      <dgm:spPr/>
      <dgm:t>
        <a:bodyPr/>
        <a:lstStyle/>
        <a:p>
          <a:endParaRPr lang="en-US"/>
        </a:p>
      </dgm:t>
    </dgm:pt>
    <dgm:pt modelId="{77E836A6-49FA-4E75-AC76-B1A9D8EB74A8}" type="sibTrans" cxnId="{1DAEAB4A-8758-47EF-96DC-53C5E90F42A2}">
      <dgm:prSet/>
      <dgm:spPr/>
      <dgm:t>
        <a:bodyPr/>
        <a:lstStyle/>
        <a:p>
          <a:endParaRPr lang="en-US"/>
        </a:p>
      </dgm:t>
    </dgm:pt>
    <dgm:pt modelId="{C85E57A2-C74C-4DB2-BA07-9F0E426E2678}">
      <dgm:prSet/>
      <dgm:spPr/>
      <dgm:t>
        <a:bodyPr/>
        <a:lstStyle/>
        <a:p>
          <a:pPr rtl="0"/>
          <a:r>
            <a:rPr lang="en-US" b="0" i="0" baseline="0" dirty="0" smtClean="0"/>
            <a:t>Pre-Patrol Briefing Of Patrol Operatives</a:t>
          </a:r>
          <a:endParaRPr lang="en-US" b="0" i="0" baseline="0" dirty="0"/>
        </a:p>
      </dgm:t>
    </dgm:pt>
    <dgm:pt modelId="{D98283A6-1607-4EA6-8918-3354D3D58CC9}" type="parTrans" cxnId="{75B5283F-4ADE-441A-8645-FF26AAE6EF59}">
      <dgm:prSet/>
      <dgm:spPr/>
      <dgm:t>
        <a:bodyPr/>
        <a:lstStyle/>
        <a:p>
          <a:endParaRPr lang="en-US"/>
        </a:p>
      </dgm:t>
    </dgm:pt>
    <dgm:pt modelId="{58C6AB87-7FDE-4CBF-AC60-F1F6E83E233A}" type="sibTrans" cxnId="{75B5283F-4ADE-441A-8645-FF26AAE6EF59}">
      <dgm:prSet/>
      <dgm:spPr/>
      <dgm:t>
        <a:bodyPr/>
        <a:lstStyle/>
        <a:p>
          <a:endParaRPr lang="en-US"/>
        </a:p>
      </dgm:t>
    </dgm:pt>
    <dgm:pt modelId="{C75D5B14-D710-4985-A972-96424B596BC8}">
      <dgm:prSet/>
      <dgm:spPr/>
      <dgm:t>
        <a:bodyPr/>
        <a:lstStyle/>
        <a:p>
          <a:pPr rtl="0"/>
          <a:r>
            <a:rPr lang="en-GB" b="0" i="0" baseline="0" dirty="0" smtClean="0"/>
            <a:t>Assessment of Team Leaders Monthly Bookings Week </a:t>
          </a:r>
          <a:endParaRPr lang="en-US" b="0" i="0" baseline="0" dirty="0"/>
        </a:p>
      </dgm:t>
    </dgm:pt>
    <dgm:pt modelId="{35DFF9C1-D60C-4DF7-8960-C36A814E0901}" type="parTrans" cxnId="{10C078F4-72B4-438A-A383-B5C5A8BD9CFA}">
      <dgm:prSet/>
      <dgm:spPr/>
      <dgm:t>
        <a:bodyPr/>
        <a:lstStyle/>
        <a:p>
          <a:endParaRPr lang="en-US"/>
        </a:p>
      </dgm:t>
    </dgm:pt>
    <dgm:pt modelId="{52BCCF39-1FB4-4FA7-BED6-DC29E40AB3AE}" type="sibTrans" cxnId="{10C078F4-72B4-438A-A383-B5C5A8BD9CFA}">
      <dgm:prSet/>
      <dgm:spPr/>
      <dgm:t>
        <a:bodyPr/>
        <a:lstStyle/>
        <a:p>
          <a:endParaRPr lang="en-US"/>
        </a:p>
      </dgm:t>
    </dgm:pt>
    <dgm:pt modelId="{8150F8C1-D68E-4999-8B41-399863ADB05D}">
      <dgm:prSet/>
      <dgm:spPr/>
      <dgm:t>
        <a:bodyPr/>
        <a:lstStyle/>
        <a:p>
          <a:pPr rtl="0"/>
          <a:r>
            <a:rPr lang="en-US" b="0" i="0" baseline="0" dirty="0" smtClean="0"/>
            <a:t>Reporting Zonal/Sector Operators And Field Commands’ Management Meetings</a:t>
          </a:r>
          <a:endParaRPr lang="en-US" b="0" i="0" baseline="0" dirty="0"/>
        </a:p>
      </dgm:t>
    </dgm:pt>
    <dgm:pt modelId="{F321C451-63B9-4F12-BD4E-24676F739CE7}" type="parTrans" cxnId="{21B01474-0388-43C9-BD11-E9A703478A00}">
      <dgm:prSet/>
      <dgm:spPr/>
      <dgm:t>
        <a:bodyPr/>
        <a:lstStyle/>
        <a:p>
          <a:endParaRPr lang="en-US"/>
        </a:p>
      </dgm:t>
    </dgm:pt>
    <dgm:pt modelId="{9E11984D-5BE0-4B3D-B227-C2A4468E6BA1}" type="sibTrans" cxnId="{21B01474-0388-43C9-BD11-E9A703478A00}">
      <dgm:prSet/>
      <dgm:spPr/>
      <dgm:t>
        <a:bodyPr/>
        <a:lstStyle/>
        <a:p>
          <a:endParaRPr lang="en-US"/>
        </a:p>
      </dgm:t>
    </dgm:pt>
    <dgm:pt modelId="{59E8CF46-8D2A-4446-8AAE-EB42715E0A59}" type="pres">
      <dgm:prSet presAssocID="{DDE6AA36-3E24-4E8A-B4D9-B5532770FA02}" presName="linear" presStyleCnt="0">
        <dgm:presLayoutVars>
          <dgm:animLvl val="lvl"/>
          <dgm:resizeHandles val="exact"/>
        </dgm:presLayoutVars>
      </dgm:prSet>
      <dgm:spPr/>
      <dgm:t>
        <a:bodyPr/>
        <a:lstStyle/>
        <a:p>
          <a:endParaRPr lang="en-US"/>
        </a:p>
      </dgm:t>
    </dgm:pt>
    <dgm:pt modelId="{9DC84CD5-788B-43AC-B0C6-8BCB5DB358F0}" type="pres">
      <dgm:prSet presAssocID="{9AD1EF0D-7344-45EB-873F-C4EFE8BF8F75}" presName="parentText" presStyleLbl="node1" presStyleIdx="0" presStyleCnt="8">
        <dgm:presLayoutVars>
          <dgm:chMax val="0"/>
          <dgm:bulletEnabled val="1"/>
        </dgm:presLayoutVars>
      </dgm:prSet>
      <dgm:spPr/>
      <dgm:t>
        <a:bodyPr/>
        <a:lstStyle/>
        <a:p>
          <a:endParaRPr lang="en-US"/>
        </a:p>
      </dgm:t>
    </dgm:pt>
    <dgm:pt modelId="{5DE11878-557E-402D-B890-8CF90A0D7A38}" type="pres">
      <dgm:prSet presAssocID="{4796B45F-2F8B-4BC9-9EA4-75BB4780B679}" presName="spacer" presStyleCnt="0"/>
      <dgm:spPr/>
      <dgm:t>
        <a:bodyPr/>
        <a:lstStyle/>
        <a:p>
          <a:endParaRPr lang="en-US"/>
        </a:p>
      </dgm:t>
    </dgm:pt>
    <dgm:pt modelId="{939A9F3D-362B-419B-B4CD-41A303CA407E}" type="pres">
      <dgm:prSet presAssocID="{9C722DAA-0646-426C-A515-1A62D665AA0A}" presName="parentText" presStyleLbl="node1" presStyleIdx="1" presStyleCnt="8">
        <dgm:presLayoutVars>
          <dgm:chMax val="0"/>
          <dgm:bulletEnabled val="1"/>
        </dgm:presLayoutVars>
      </dgm:prSet>
      <dgm:spPr/>
      <dgm:t>
        <a:bodyPr/>
        <a:lstStyle/>
        <a:p>
          <a:endParaRPr lang="en-US"/>
        </a:p>
      </dgm:t>
    </dgm:pt>
    <dgm:pt modelId="{94D1560E-3A62-4A5A-B3B1-8236AB1B9B39}" type="pres">
      <dgm:prSet presAssocID="{9C427649-25E8-4A29-B969-8EC7449696D1}" presName="spacer" presStyleCnt="0"/>
      <dgm:spPr/>
      <dgm:t>
        <a:bodyPr/>
        <a:lstStyle/>
        <a:p>
          <a:endParaRPr lang="en-US"/>
        </a:p>
      </dgm:t>
    </dgm:pt>
    <dgm:pt modelId="{504A16B6-0F7A-488D-AFCD-C84E7A05C8CE}" type="pres">
      <dgm:prSet presAssocID="{3AAD8B26-B645-452A-9B0D-1AC954828B26}" presName="parentText" presStyleLbl="node1" presStyleIdx="2" presStyleCnt="8">
        <dgm:presLayoutVars>
          <dgm:chMax val="0"/>
          <dgm:bulletEnabled val="1"/>
        </dgm:presLayoutVars>
      </dgm:prSet>
      <dgm:spPr/>
      <dgm:t>
        <a:bodyPr/>
        <a:lstStyle/>
        <a:p>
          <a:endParaRPr lang="en-US"/>
        </a:p>
      </dgm:t>
    </dgm:pt>
    <dgm:pt modelId="{413B9DE7-68E4-4F5F-9B5D-66678253C006}" type="pres">
      <dgm:prSet presAssocID="{A7E83DFC-F2DD-4D5E-88B4-667DBDF8EFC6}" presName="spacer" presStyleCnt="0"/>
      <dgm:spPr/>
      <dgm:t>
        <a:bodyPr/>
        <a:lstStyle/>
        <a:p>
          <a:endParaRPr lang="en-US"/>
        </a:p>
      </dgm:t>
    </dgm:pt>
    <dgm:pt modelId="{4DC7F504-20BC-473E-BC81-9CFC3BA6A1DE}" type="pres">
      <dgm:prSet presAssocID="{604D0099-6A27-4035-8FE4-00C62DBF23DF}" presName="parentText" presStyleLbl="node1" presStyleIdx="3" presStyleCnt="8">
        <dgm:presLayoutVars>
          <dgm:chMax val="0"/>
          <dgm:bulletEnabled val="1"/>
        </dgm:presLayoutVars>
      </dgm:prSet>
      <dgm:spPr/>
      <dgm:t>
        <a:bodyPr/>
        <a:lstStyle/>
        <a:p>
          <a:endParaRPr lang="en-US"/>
        </a:p>
      </dgm:t>
    </dgm:pt>
    <dgm:pt modelId="{F8FD8610-A235-4AF9-810E-DCF36D82E6D4}" type="pres">
      <dgm:prSet presAssocID="{CC794322-5CA3-4A7B-A951-2EA196A12AFC}" presName="spacer" presStyleCnt="0"/>
      <dgm:spPr/>
      <dgm:t>
        <a:bodyPr/>
        <a:lstStyle/>
        <a:p>
          <a:endParaRPr lang="en-US"/>
        </a:p>
      </dgm:t>
    </dgm:pt>
    <dgm:pt modelId="{A4C57706-9E21-4690-B93F-946D3DBE04D0}" type="pres">
      <dgm:prSet presAssocID="{03A209A9-3F97-4146-B2D9-85150C4D094D}" presName="parentText" presStyleLbl="node1" presStyleIdx="4" presStyleCnt="8">
        <dgm:presLayoutVars>
          <dgm:chMax val="0"/>
          <dgm:bulletEnabled val="1"/>
        </dgm:presLayoutVars>
      </dgm:prSet>
      <dgm:spPr/>
      <dgm:t>
        <a:bodyPr/>
        <a:lstStyle/>
        <a:p>
          <a:endParaRPr lang="en-US"/>
        </a:p>
      </dgm:t>
    </dgm:pt>
    <dgm:pt modelId="{550BE870-1F9D-4F9E-A948-1E353FEA17D9}" type="pres">
      <dgm:prSet presAssocID="{77E836A6-49FA-4E75-AC76-B1A9D8EB74A8}" presName="spacer" presStyleCnt="0"/>
      <dgm:spPr/>
      <dgm:t>
        <a:bodyPr/>
        <a:lstStyle/>
        <a:p>
          <a:endParaRPr lang="en-US"/>
        </a:p>
      </dgm:t>
    </dgm:pt>
    <dgm:pt modelId="{4CE16382-FE07-4067-99B2-DC7C1DC27023}" type="pres">
      <dgm:prSet presAssocID="{C85E57A2-C74C-4DB2-BA07-9F0E426E2678}" presName="parentText" presStyleLbl="node1" presStyleIdx="5" presStyleCnt="8">
        <dgm:presLayoutVars>
          <dgm:chMax val="0"/>
          <dgm:bulletEnabled val="1"/>
        </dgm:presLayoutVars>
      </dgm:prSet>
      <dgm:spPr/>
      <dgm:t>
        <a:bodyPr/>
        <a:lstStyle/>
        <a:p>
          <a:endParaRPr lang="en-US"/>
        </a:p>
      </dgm:t>
    </dgm:pt>
    <dgm:pt modelId="{4AF42B37-2F5C-4B35-976E-31861F35E8EE}" type="pres">
      <dgm:prSet presAssocID="{58C6AB87-7FDE-4CBF-AC60-F1F6E83E233A}" presName="spacer" presStyleCnt="0"/>
      <dgm:spPr/>
      <dgm:t>
        <a:bodyPr/>
        <a:lstStyle/>
        <a:p>
          <a:endParaRPr lang="en-US"/>
        </a:p>
      </dgm:t>
    </dgm:pt>
    <dgm:pt modelId="{A3759C03-D74F-458F-9C77-C5298B8CBFBD}" type="pres">
      <dgm:prSet presAssocID="{C75D5B14-D710-4985-A972-96424B596BC8}" presName="parentText" presStyleLbl="node1" presStyleIdx="6" presStyleCnt="8">
        <dgm:presLayoutVars>
          <dgm:chMax val="0"/>
          <dgm:bulletEnabled val="1"/>
        </dgm:presLayoutVars>
      </dgm:prSet>
      <dgm:spPr/>
      <dgm:t>
        <a:bodyPr/>
        <a:lstStyle/>
        <a:p>
          <a:endParaRPr lang="en-US"/>
        </a:p>
      </dgm:t>
    </dgm:pt>
    <dgm:pt modelId="{5BE5DCE3-3483-419B-99A8-799C6C6F788F}" type="pres">
      <dgm:prSet presAssocID="{52BCCF39-1FB4-4FA7-BED6-DC29E40AB3AE}" presName="spacer" presStyleCnt="0"/>
      <dgm:spPr/>
      <dgm:t>
        <a:bodyPr/>
        <a:lstStyle/>
        <a:p>
          <a:endParaRPr lang="en-US"/>
        </a:p>
      </dgm:t>
    </dgm:pt>
    <dgm:pt modelId="{41C6ED77-3DA7-4D3C-983D-D2B83DE4F67A}" type="pres">
      <dgm:prSet presAssocID="{8150F8C1-D68E-4999-8B41-399863ADB05D}" presName="parentText" presStyleLbl="node1" presStyleIdx="7" presStyleCnt="8">
        <dgm:presLayoutVars>
          <dgm:chMax val="0"/>
          <dgm:bulletEnabled val="1"/>
        </dgm:presLayoutVars>
      </dgm:prSet>
      <dgm:spPr/>
      <dgm:t>
        <a:bodyPr/>
        <a:lstStyle/>
        <a:p>
          <a:endParaRPr lang="en-US"/>
        </a:p>
      </dgm:t>
    </dgm:pt>
  </dgm:ptLst>
  <dgm:cxnLst>
    <dgm:cxn modelId="{21B01474-0388-43C9-BD11-E9A703478A00}" srcId="{DDE6AA36-3E24-4E8A-B4D9-B5532770FA02}" destId="{8150F8C1-D68E-4999-8B41-399863ADB05D}" srcOrd="7" destOrd="0" parTransId="{F321C451-63B9-4F12-BD4E-24676F739CE7}" sibTransId="{9E11984D-5BE0-4B3D-B227-C2A4468E6BA1}"/>
    <dgm:cxn modelId="{4FA10BE4-8FDE-450B-BA59-091A88A06CFA}" type="presOf" srcId="{3AAD8B26-B645-452A-9B0D-1AC954828B26}" destId="{504A16B6-0F7A-488D-AFCD-C84E7A05C8CE}" srcOrd="0" destOrd="0" presId="urn:microsoft.com/office/officeart/2005/8/layout/vList2"/>
    <dgm:cxn modelId="{4E341A0D-5B73-43C1-A75E-1ACAF4F2EC3C}" type="presOf" srcId="{9AD1EF0D-7344-45EB-873F-C4EFE8BF8F75}" destId="{9DC84CD5-788B-43AC-B0C6-8BCB5DB358F0}" srcOrd="0" destOrd="0" presId="urn:microsoft.com/office/officeart/2005/8/layout/vList2"/>
    <dgm:cxn modelId="{4991C5F5-DE9C-4213-B10D-6188BC732CD9}" type="presOf" srcId="{DDE6AA36-3E24-4E8A-B4D9-B5532770FA02}" destId="{59E8CF46-8D2A-4446-8AAE-EB42715E0A59}" srcOrd="0" destOrd="0" presId="urn:microsoft.com/office/officeart/2005/8/layout/vList2"/>
    <dgm:cxn modelId="{A6CB3EE6-C4A7-42EF-A9DD-1655C8EAF338}" type="presOf" srcId="{8150F8C1-D68E-4999-8B41-399863ADB05D}" destId="{41C6ED77-3DA7-4D3C-983D-D2B83DE4F67A}" srcOrd="0" destOrd="0" presId="urn:microsoft.com/office/officeart/2005/8/layout/vList2"/>
    <dgm:cxn modelId="{1DAEAB4A-8758-47EF-96DC-53C5E90F42A2}" srcId="{DDE6AA36-3E24-4E8A-B4D9-B5532770FA02}" destId="{03A209A9-3F97-4146-B2D9-85150C4D094D}" srcOrd="4" destOrd="0" parTransId="{2543DC03-80BC-4BCF-970D-90D8479F1160}" sibTransId="{77E836A6-49FA-4E75-AC76-B1A9D8EB74A8}"/>
    <dgm:cxn modelId="{A87D6222-B2E5-4DE8-86EC-C2EE399B3AA8}" type="presOf" srcId="{C75D5B14-D710-4985-A972-96424B596BC8}" destId="{A3759C03-D74F-458F-9C77-C5298B8CBFBD}" srcOrd="0" destOrd="0" presId="urn:microsoft.com/office/officeart/2005/8/layout/vList2"/>
    <dgm:cxn modelId="{637519E5-1EF0-47D7-86BD-BFEA4680F481}" type="presOf" srcId="{604D0099-6A27-4035-8FE4-00C62DBF23DF}" destId="{4DC7F504-20BC-473E-BC81-9CFC3BA6A1DE}" srcOrd="0" destOrd="0" presId="urn:microsoft.com/office/officeart/2005/8/layout/vList2"/>
    <dgm:cxn modelId="{826F73FC-92AA-4B17-9D25-98433E097FFB}" type="presOf" srcId="{03A209A9-3F97-4146-B2D9-85150C4D094D}" destId="{A4C57706-9E21-4690-B93F-946D3DBE04D0}" srcOrd="0" destOrd="0" presId="urn:microsoft.com/office/officeart/2005/8/layout/vList2"/>
    <dgm:cxn modelId="{169D3341-8274-4FA6-9722-E747603199E8}" srcId="{DDE6AA36-3E24-4E8A-B4D9-B5532770FA02}" destId="{604D0099-6A27-4035-8FE4-00C62DBF23DF}" srcOrd="3" destOrd="0" parTransId="{C4732492-91FF-4503-AA6C-397AEEAA9F44}" sibTransId="{CC794322-5CA3-4A7B-A951-2EA196A12AFC}"/>
    <dgm:cxn modelId="{C019F9C7-701D-46FE-BD91-9866CF52CC83}" type="presOf" srcId="{C85E57A2-C74C-4DB2-BA07-9F0E426E2678}" destId="{4CE16382-FE07-4067-99B2-DC7C1DC27023}" srcOrd="0" destOrd="0" presId="urn:microsoft.com/office/officeart/2005/8/layout/vList2"/>
    <dgm:cxn modelId="{80B6156C-B792-49FD-A1DE-74CBA6F52797}" srcId="{DDE6AA36-3E24-4E8A-B4D9-B5532770FA02}" destId="{9AD1EF0D-7344-45EB-873F-C4EFE8BF8F75}" srcOrd="0" destOrd="0" parTransId="{AB55AFCC-C7CD-47E2-8786-B0330ED4C6FC}" sibTransId="{4796B45F-2F8B-4BC9-9EA4-75BB4780B679}"/>
    <dgm:cxn modelId="{75B5283F-4ADE-441A-8645-FF26AAE6EF59}" srcId="{DDE6AA36-3E24-4E8A-B4D9-B5532770FA02}" destId="{C85E57A2-C74C-4DB2-BA07-9F0E426E2678}" srcOrd="5" destOrd="0" parTransId="{D98283A6-1607-4EA6-8918-3354D3D58CC9}" sibTransId="{58C6AB87-7FDE-4CBF-AC60-F1F6E83E233A}"/>
    <dgm:cxn modelId="{C9D9F002-7B99-4E3D-9CCD-7FE6A5196FC9}" type="presOf" srcId="{9C722DAA-0646-426C-A515-1A62D665AA0A}" destId="{939A9F3D-362B-419B-B4CD-41A303CA407E}" srcOrd="0" destOrd="0" presId="urn:microsoft.com/office/officeart/2005/8/layout/vList2"/>
    <dgm:cxn modelId="{9D24169A-452F-405D-9F0E-5C8BE5F21CA1}" srcId="{DDE6AA36-3E24-4E8A-B4D9-B5532770FA02}" destId="{3AAD8B26-B645-452A-9B0D-1AC954828B26}" srcOrd="2" destOrd="0" parTransId="{D4ABDA14-6505-4527-B6F8-7C5A62323D2B}" sibTransId="{A7E83DFC-F2DD-4D5E-88B4-667DBDF8EFC6}"/>
    <dgm:cxn modelId="{A7C634FC-572D-48E2-990F-305F1670F369}" srcId="{DDE6AA36-3E24-4E8A-B4D9-B5532770FA02}" destId="{9C722DAA-0646-426C-A515-1A62D665AA0A}" srcOrd="1" destOrd="0" parTransId="{8CE4E602-62C2-4A14-993B-4C8842119BF5}" sibTransId="{9C427649-25E8-4A29-B969-8EC7449696D1}"/>
    <dgm:cxn modelId="{10C078F4-72B4-438A-A383-B5C5A8BD9CFA}" srcId="{DDE6AA36-3E24-4E8A-B4D9-B5532770FA02}" destId="{C75D5B14-D710-4985-A972-96424B596BC8}" srcOrd="6" destOrd="0" parTransId="{35DFF9C1-D60C-4DF7-8960-C36A814E0901}" sibTransId="{52BCCF39-1FB4-4FA7-BED6-DC29E40AB3AE}"/>
    <dgm:cxn modelId="{BE54A95F-2113-4942-B7A3-DC1C761CDFD7}" type="presParOf" srcId="{59E8CF46-8D2A-4446-8AAE-EB42715E0A59}" destId="{9DC84CD5-788B-43AC-B0C6-8BCB5DB358F0}" srcOrd="0" destOrd="0" presId="urn:microsoft.com/office/officeart/2005/8/layout/vList2"/>
    <dgm:cxn modelId="{ED6F9C05-BAC1-43C0-A32C-4A853DED7B99}" type="presParOf" srcId="{59E8CF46-8D2A-4446-8AAE-EB42715E0A59}" destId="{5DE11878-557E-402D-B890-8CF90A0D7A38}" srcOrd="1" destOrd="0" presId="urn:microsoft.com/office/officeart/2005/8/layout/vList2"/>
    <dgm:cxn modelId="{9AAA6600-3581-49A0-B5FC-5AC6BFA29CE6}" type="presParOf" srcId="{59E8CF46-8D2A-4446-8AAE-EB42715E0A59}" destId="{939A9F3D-362B-419B-B4CD-41A303CA407E}" srcOrd="2" destOrd="0" presId="urn:microsoft.com/office/officeart/2005/8/layout/vList2"/>
    <dgm:cxn modelId="{755BB0E4-73A6-4773-8664-69AB1E92121F}" type="presParOf" srcId="{59E8CF46-8D2A-4446-8AAE-EB42715E0A59}" destId="{94D1560E-3A62-4A5A-B3B1-8236AB1B9B39}" srcOrd="3" destOrd="0" presId="urn:microsoft.com/office/officeart/2005/8/layout/vList2"/>
    <dgm:cxn modelId="{906ED0C9-7779-4249-8708-61E9D73DDC53}" type="presParOf" srcId="{59E8CF46-8D2A-4446-8AAE-EB42715E0A59}" destId="{504A16B6-0F7A-488D-AFCD-C84E7A05C8CE}" srcOrd="4" destOrd="0" presId="urn:microsoft.com/office/officeart/2005/8/layout/vList2"/>
    <dgm:cxn modelId="{E6731D56-8B65-4AE7-BDE8-6349407E2985}" type="presParOf" srcId="{59E8CF46-8D2A-4446-8AAE-EB42715E0A59}" destId="{413B9DE7-68E4-4F5F-9B5D-66678253C006}" srcOrd="5" destOrd="0" presId="urn:microsoft.com/office/officeart/2005/8/layout/vList2"/>
    <dgm:cxn modelId="{E8DF685F-6AB8-42DC-8693-B115C0E00BBE}" type="presParOf" srcId="{59E8CF46-8D2A-4446-8AAE-EB42715E0A59}" destId="{4DC7F504-20BC-473E-BC81-9CFC3BA6A1DE}" srcOrd="6" destOrd="0" presId="urn:microsoft.com/office/officeart/2005/8/layout/vList2"/>
    <dgm:cxn modelId="{AC1F7805-F206-496C-8EC3-B09B27923652}" type="presParOf" srcId="{59E8CF46-8D2A-4446-8AAE-EB42715E0A59}" destId="{F8FD8610-A235-4AF9-810E-DCF36D82E6D4}" srcOrd="7" destOrd="0" presId="urn:microsoft.com/office/officeart/2005/8/layout/vList2"/>
    <dgm:cxn modelId="{892E96FF-8661-4937-B6A0-82E0E39A69A4}" type="presParOf" srcId="{59E8CF46-8D2A-4446-8AAE-EB42715E0A59}" destId="{A4C57706-9E21-4690-B93F-946D3DBE04D0}" srcOrd="8" destOrd="0" presId="urn:microsoft.com/office/officeart/2005/8/layout/vList2"/>
    <dgm:cxn modelId="{8ECEC398-2420-47A1-8763-232A172FDDC7}" type="presParOf" srcId="{59E8CF46-8D2A-4446-8AAE-EB42715E0A59}" destId="{550BE870-1F9D-4F9E-A948-1E353FEA17D9}" srcOrd="9" destOrd="0" presId="urn:microsoft.com/office/officeart/2005/8/layout/vList2"/>
    <dgm:cxn modelId="{3A9FAC28-FF04-4366-A584-0B082CE2BB31}" type="presParOf" srcId="{59E8CF46-8D2A-4446-8AAE-EB42715E0A59}" destId="{4CE16382-FE07-4067-99B2-DC7C1DC27023}" srcOrd="10" destOrd="0" presId="urn:microsoft.com/office/officeart/2005/8/layout/vList2"/>
    <dgm:cxn modelId="{BD3C8EF8-D0D4-4D91-A1DD-6EE5380D4072}" type="presParOf" srcId="{59E8CF46-8D2A-4446-8AAE-EB42715E0A59}" destId="{4AF42B37-2F5C-4B35-976E-31861F35E8EE}" srcOrd="11" destOrd="0" presId="urn:microsoft.com/office/officeart/2005/8/layout/vList2"/>
    <dgm:cxn modelId="{8CBF50CA-5380-4354-852C-9E81196521A7}" type="presParOf" srcId="{59E8CF46-8D2A-4446-8AAE-EB42715E0A59}" destId="{A3759C03-D74F-458F-9C77-C5298B8CBFBD}" srcOrd="12" destOrd="0" presId="urn:microsoft.com/office/officeart/2005/8/layout/vList2"/>
    <dgm:cxn modelId="{C36AEEFC-4DCC-408C-A814-8DB94E181EE3}" type="presParOf" srcId="{59E8CF46-8D2A-4446-8AAE-EB42715E0A59}" destId="{5BE5DCE3-3483-419B-99A8-799C6C6F788F}" srcOrd="13" destOrd="0" presId="urn:microsoft.com/office/officeart/2005/8/layout/vList2"/>
    <dgm:cxn modelId="{7C912FFF-047E-4F54-8A91-6B22B807D065}" type="presParOf" srcId="{59E8CF46-8D2A-4446-8AAE-EB42715E0A59}" destId="{41C6ED77-3DA7-4D3C-983D-D2B83DE4F67A}"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F752C-2DEC-4568-83C6-9707CFE59A7D}">
      <dsp:nvSpPr>
        <dsp:cNvPr id="0" name=""/>
        <dsp:cNvSpPr/>
      </dsp:nvSpPr>
      <dsp:spPr>
        <a:xfrm>
          <a:off x="0" y="272"/>
          <a:ext cx="6768752" cy="645785"/>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GB" sz="4000" b="1" kern="1200" dirty="0" smtClean="0">
              <a:latin typeface="Comic Sans MS" pitchFamily="66" charset="0"/>
            </a:rPr>
            <a:t>INTRODUCTION</a:t>
          </a:r>
          <a:endParaRPr lang="en-GB" sz="4000" kern="1200" dirty="0">
            <a:latin typeface="Comic Sans MS" pitchFamily="66" charset="0"/>
          </a:endParaRPr>
        </a:p>
      </dsp:txBody>
      <dsp:txXfrm>
        <a:off x="31525" y="31797"/>
        <a:ext cx="6705702" cy="58273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F4D9DA-0865-4B5E-88A1-B4290ACEB882}"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48905-3BBB-4ECB-9223-EC4D636187E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F4D9DA-0865-4B5E-88A1-B4290ACEB882}"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48905-3BBB-4ECB-9223-EC4D636187E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F4D9DA-0865-4B5E-88A1-B4290ACEB882}"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48905-3BBB-4ECB-9223-EC4D636187E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F4D9DA-0865-4B5E-88A1-B4290ACEB882}"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48905-3BBB-4ECB-9223-EC4D636187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F4D9DA-0865-4B5E-88A1-B4290ACEB882}" type="datetimeFigureOut">
              <a:rPr lang="en-US" smtClean="0"/>
              <a:pPr/>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48905-3BBB-4ECB-9223-EC4D636187E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F4D9DA-0865-4B5E-88A1-B4290ACEB882}"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48905-3BBB-4ECB-9223-EC4D636187E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F4D9DA-0865-4B5E-88A1-B4290ACEB882}" type="datetimeFigureOut">
              <a:rPr lang="en-US" smtClean="0"/>
              <a:pPr/>
              <a:t>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D48905-3BBB-4ECB-9223-EC4D636187E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F4D9DA-0865-4B5E-88A1-B4290ACEB882}" type="datetimeFigureOut">
              <a:rPr lang="en-US" smtClean="0"/>
              <a:pPr/>
              <a:t>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D48905-3BBB-4ECB-9223-EC4D636187E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F4D9DA-0865-4B5E-88A1-B4290ACEB882}" type="datetimeFigureOut">
              <a:rPr lang="en-US" smtClean="0"/>
              <a:pPr/>
              <a:t>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D48905-3BBB-4ECB-9223-EC4D636187E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F4D9DA-0865-4B5E-88A1-B4290ACEB882}"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48905-3BBB-4ECB-9223-EC4D636187E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F4D9DA-0865-4B5E-88A1-B4290ACEB882}" type="datetimeFigureOut">
              <a:rPr lang="en-US" smtClean="0"/>
              <a:pPr/>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48905-3BBB-4ECB-9223-EC4D636187E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F4D9DA-0865-4B5E-88A1-B4290ACEB882}" type="datetimeFigureOut">
              <a:rPr lang="en-US" smtClean="0"/>
              <a:pPr/>
              <a:t>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D48905-3BBB-4ECB-9223-EC4D636187E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 Id="rId9"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jpeg"/><Relationship Id="rId11" Type="http://schemas.openxmlformats.org/officeDocument/2006/relationships/image" Target="../media/image20.pn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png"/><Relationship Id="rId7"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png"/><Relationship Id="rId7" Type="http://schemas.openxmlformats.org/officeDocument/2006/relationships/diagramColors" Target="../diagrams/colors6.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png"/><Relationship Id="rId7" Type="http://schemas.openxmlformats.org/officeDocument/2006/relationships/diagramColors" Target="../diagrams/colors7.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png"/><Relationship Id="rId7" Type="http://schemas.openxmlformats.org/officeDocument/2006/relationships/diagramColors" Target="../diagrams/colors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png"/><Relationship Id="rId7" Type="http://schemas.openxmlformats.org/officeDocument/2006/relationships/diagramColors" Target="../diagrams/colors9.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Joshuah\Pictures\PICS\ALL\BACKUP PUBLIC\NoGo Documents\FRSC\ACADEMY\064.JPG"/>
          <p:cNvPicPr/>
          <p:nvPr/>
        </p:nvPicPr>
        <p:blipFill>
          <a:blip r:embed="rId2" cstate="print">
            <a:lum bright="50000"/>
          </a:blip>
          <a:srcRect/>
          <a:stretch>
            <a:fillRect/>
          </a:stretch>
        </p:blipFill>
        <p:spPr bwMode="auto">
          <a:xfrm>
            <a:off x="179512" y="0"/>
            <a:ext cx="8964488"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B50CD58-016B-48A4-A83E-08A344755C0E}" type="slidenum">
              <a:rPr lang="en-GB" sz="1400" b="1" smtClean="0">
                <a:solidFill>
                  <a:srgbClr val="FFFF00"/>
                </a:solidFill>
                <a:effectLst>
                  <a:outerShdw blurRad="38100" dist="38100" dir="2700000" algn="tl">
                    <a:srgbClr val="000000">
                      <a:alpha val="43137"/>
                    </a:srgbClr>
                  </a:outerShdw>
                </a:effectLst>
              </a:rPr>
              <a:pPr/>
              <a:t>1</a:t>
            </a:fld>
            <a:endParaRPr lang="en-GB" sz="1400" b="1">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08520" y="0"/>
            <a:ext cx="642909" cy="6858000"/>
          </a:xfrm>
          <a:prstGeom prst="rect">
            <a:avLst/>
          </a:prstGeom>
          <a:noFill/>
          <a:ln w="9525">
            <a:noFill/>
            <a:miter lim="800000"/>
            <a:headEnd/>
            <a:tailEnd/>
          </a:ln>
          <a:effectLst/>
        </p:spPr>
      </p:pic>
      <p:sp>
        <p:nvSpPr>
          <p:cNvPr id="86017" name="Rectangle 1"/>
          <p:cNvSpPr>
            <a:spLocks noChangeArrowheads="1"/>
          </p:cNvSpPr>
          <p:nvPr/>
        </p:nvSpPr>
        <p:spPr bwMode="auto">
          <a:xfrm>
            <a:off x="467544" y="374467"/>
            <a:ext cx="842493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solidFill>
                  <a:srgbClr val="C00000"/>
                </a:solidFill>
                <a:effectLst>
                  <a:outerShdw blurRad="38100" dist="38100" dir="2700000" algn="tl">
                    <a:srgbClr val="000000">
                      <a:alpha val="43137"/>
                    </a:srgbClr>
                  </a:outerShdw>
                </a:effectLst>
                <a:latin typeface="Comic Sans MS" pitchFamily="66" charset="0"/>
                <a:ea typeface="Calibri" pitchFamily="34" charset="0"/>
                <a:cs typeface="Tahoma" pitchFamily="34" charset="0"/>
              </a:rPr>
              <a:t>FEDERAL ROAD SAFETY CORPS ACADEMY, </a:t>
            </a:r>
            <a:r>
              <a:rPr lang="en-GB" sz="2800" b="1" dirty="0" smtClean="0">
                <a:solidFill>
                  <a:srgbClr val="C00000"/>
                </a:solidFill>
                <a:effectLst>
                  <a:outerShdw blurRad="38100" dist="38100" dir="2700000" algn="tl">
                    <a:srgbClr val="000000">
                      <a:alpha val="43137"/>
                    </a:srgbClr>
                  </a:outerShdw>
                </a:effectLst>
                <a:latin typeface="Comic Sans MS" pitchFamily="66" charset="0"/>
                <a:ea typeface="Calibri" pitchFamily="34" charset="0"/>
                <a:cs typeface="Tahoma" pitchFamily="34" charset="0"/>
              </a:rPr>
              <a:t>ENUGU</a:t>
            </a:r>
            <a:endParaRPr kumimoji="0" lang="en-GB" sz="2800" b="1" i="0" u="none" strike="noStrike" cap="none" normalizeH="0" baseline="0" dirty="0" smtClean="0">
              <a:ln>
                <a:noFill/>
              </a:ln>
              <a:solidFill>
                <a:srgbClr val="C00000"/>
              </a:solidFill>
              <a:effectLst>
                <a:outerShdw blurRad="38100" dist="38100" dir="2700000" algn="tl">
                  <a:srgbClr val="000000">
                    <a:alpha val="43137"/>
                  </a:srgbClr>
                </a:outerShdw>
              </a:effectLst>
              <a:latin typeface="Comic Sans MS" pitchFamily="66" charset="0"/>
              <a:ea typeface="Calibri" pitchFamily="34" charset="0"/>
              <a:cs typeface="Tahoma" pitchFamily="34" charset="0"/>
            </a:endParaRPr>
          </a:p>
        </p:txBody>
      </p:sp>
      <p:sp>
        <p:nvSpPr>
          <p:cNvPr id="16" name="Rectangle 15"/>
          <p:cNvSpPr/>
          <p:nvPr/>
        </p:nvSpPr>
        <p:spPr>
          <a:xfrm>
            <a:off x="467544" y="1340768"/>
            <a:ext cx="8280920" cy="400110"/>
          </a:xfrm>
          <a:prstGeom prst="rect">
            <a:avLst/>
          </a:prstGeom>
        </p:spPr>
        <p:txBody>
          <a:bodyPr wrap="square">
            <a:spAutoFit/>
          </a:bodyPr>
          <a:lstStyle/>
          <a:p>
            <a:pPr lvl="0" algn="ctr" eaLnBrk="0" fontAlgn="base" hangingPunct="0">
              <a:spcBef>
                <a:spcPct val="0"/>
              </a:spcBef>
              <a:spcAft>
                <a:spcPct val="0"/>
              </a:spcAft>
            </a:pPr>
            <a:r>
              <a:rPr lang="en-GB" sz="2000" b="1" dirty="0" smtClean="0">
                <a:solidFill>
                  <a:srgbClr val="C00000"/>
                </a:solidFill>
                <a:effectLst>
                  <a:outerShdw blurRad="38100" dist="38100" dir="2700000" algn="tl">
                    <a:srgbClr val="000000">
                      <a:alpha val="43137"/>
                    </a:srgbClr>
                  </a:outerShdw>
                </a:effectLst>
                <a:latin typeface="Comic Sans MS" pitchFamily="66" charset="0"/>
                <a:ea typeface="Calibri" pitchFamily="34" charset="0"/>
                <a:cs typeface="Tahoma" pitchFamily="34" charset="0"/>
              </a:rPr>
              <a:t>SCHOOL OF PROFESSIONAL STUDIES</a:t>
            </a:r>
            <a:endParaRPr lang="en-GB" sz="2000" b="1" dirty="0" smtClean="0">
              <a:solidFill>
                <a:srgbClr val="C00000"/>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86018" name="Rectangle 2"/>
          <p:cNvSpPr>
            <a:spLocks noChangeArrowheads="1"/>
          </p:cNvSpPr>
          <p:nvPr/>
        </p:nvSpPr>
        <p:spPr bwMode="auto">
          <a:xfrm>
            <a:off x="755576" y="5223682"/>
            <a:ext cx="763284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sp>
        <p:nvSpPr>
          <p:cNvPr id="17" name="Rectangle 16"/>
          <p:cNvSpPr/>
          <p:nvPr/>
        </p:nvSpPr>
        <p:spPr>
          <a:xfrm>
            <a:off x="1043608" y="2204864"/>
            <a:ext cx="6768752" cy="1754326"/>
          </a:xfrm>
          <a:prstGeom prst="rect">
            <a:avLst/>
          </a:prstGeom>
          <a:ln w="57150">
            <a:solidFill>
              <a:srgbClr val="00B050"/>
            </a:solidFill>
          </a:ln>
          <a:scene3d>
            <a:camera prst="orthographicFront"/>
            <a:lightRig rig="threePt" dir="t"/>
          </a:scene3d>
          <a:sp3d>
            <a:bevelT w="139700" h="139700" prst="divot"/>
          </a:sp3d>
        </p:spPr>
        <p:txBody>
          <a:bodyPr wrap="square">
            <a:spAutoFit/>
          </a:bodyPr>
          <a:lstStyle/>
          <a:p>
            <a:pPr algn="ctr"/>
            <a:r>
              <a:rPr lang="en-GB" sz="3600" b="1" dirty="0">
                <a:latin typeface="Comic Sans MS" pitchFamily="66" charset="0"/>
              </a:rPr>
              <a:t>OPERATIONS DOCUMENTS AND PATROL DEVICES/EQUIPMENTS</a:t>
            </a:r>
            <a:endParaRPr lang="en-GB" sz="3600" dirty="0">
              <a:latin typeface="Comic Sans MS" pitchFamily="66" charset="0"/>
            </a:endParaRPr>
          </a:p>
        </p:txBody>
      </p:sp>
      <p:sp>
        <p:nvSpPr>
          <p:cNvPr id="19" name="Rectangle 18"/>
          <p:cNvSpPr/>
          <p:nvPr/>
        </p:nvSpPr>
        <p:spPr>
          <a:xfrm>
            <a:off x="3923928" y="4201924"/>
            <a:ext cx="340158" cy="523220"/>
          </a:xfrm>
          <a:prstGeom prst="rect">
            <a:avLst/>
          </a:prstGeom>
        </p:spPr>
        <p:txBody>
          <a:bodyPr wrap="none">
            <a:spAutoFit/>
          </a:bodyPr>
          <a:lstStyle/>
          <a:p>
            <a:r>
              <a:rPr lang="en-GB" sz="2800" b="1" dirty="0" smtClean="0">
                <a:solidFill>
                  <a:srgbClr val="FF0000"/>
                </a:solidFill>
                <a:effectLst>
                  <a:outerShdw blurRad="38100" dist="38100" dir="2700000" algn="tl">
                    <a:srgbClr val="000000">
                      <a:alpha val="43137"/>
                    </a:srgbClr>
                  </a:outerShdw>
                </a:effectLst>
                <a:latin typeface="Comic Sans MS" pitchFamily="66" charset="0"/>
                <a:ea typeface="Calibri" pitchFamily="34" charset="0"/>
                <a:cs typeface="Tahoma" pitchFamily="34" charset="0"/>
              </a:rPr>
              <a:t> </a:t>
            </a:r>
            <a:endParaRPr lang="en-GB" sz="28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86017"/>
                                        </p:tgtEl>
                                        <p:attrNameLst>
                                          <p:attrName>style.visibility</p:attrName>
                                        </p:attrNameLst>
                                      </p:cBhvr>
                                      <p:to>
                                        <p:strVal val="visible"/>
                                      </p:to>
                                    </p:set>
                                    <p:anim calcmode="lin" valueType="num">
                                      <p:cBhvr>
                                        <p:cTn id="7" dur="1000" fill="hold"/>
                                        <p:tgtEl>
                                          <p:spTgt spid="86017"/>
                                        </p:tgtEl>
                                        <p:attrNameLst>
                                          <p:attrName>ppt_w</p:attrName>
                                        </p:attrNameLst>
                                      </p:cBhvr>
                                      <p:tavLst>
                                        <p:tav tm="0">
                                          <p:val>
                                            <p:fltVal val="0"/>
                                          </p:val>
                                        </p:tav>
                                        <p:tav tm="100000">
                                          <p:val>
                                            <p:strVal val="#ppt_w"/>
                                          </p:val>
                                        </p:tav>
                                      </p:tavLst>
                                    </p:anim>
                                    <p:anim calcmode="lin" valueType="num">
                                      <p:cBhvr>
                                        <p:cTn id="8" dur="1000" fill="hold"/>
                                        <p:tgtEl>
                                          <p:spTgt spid="86017"/>
                                        </p:tgtEl>
                                        <p:attrNameLst>
                                          <p:attrName>ppt_h</p:attrName>
                                        </p:attrNameLst>
                                      </p:cBhvr>
                                      <p:tavLst>
                                        <p:tav tm="0">
                                          <p:val>
                                            <p:fltVal val="0"/>
                                          </p:val>
                                        </p:tav>
                                        <p:tav tm="100000">
                                          <p:val>
                                            <p:strVal val="#ppt_h"/>
                                          </p:val>
                                        </p:tav>
                                      </p:tavLst>
                                    </p:anim>
                                    <p:anim calcmode="lin" valueType="num">
                                      <p:cBhvr>
                                        <p:cTn id="9" dur="1000" fill="hold"/>
                                        <p:tgtEl>
                                          <p:spTgt spid="86017"/>
                                        </p:tgtEl>
                                        <p:attrNameLst>
                                          <p:attrName>ppt_x</p:attrName>
                                        </p:attrNameLst>
                                      </p:cBhvr>
                                      <p:tavLst>
                                        <p:tav tm="0">
                                          <p:val>
                                            <p:fltVal val="0.5"/>
                                          </p:val>
                                        </p:tav>
                                        <p:tav tm="100000">
                                          <p:val>
                                            <p:strVal val="#ppt_x"/>
                                          </p:val>
                                        </p:tav>
                                      </p:tavLst>
                                    </p:anim>
                                    <p:anim calcmode="lin" valueType="num">
                                      <p:cBhvr>
                                        <p:cTn id="10" dur="1000" fill="hold"/>
                                        <p:tgtEl>
                                          <p:spTgt spid="86017"/>
                                        </p:tgtEl>
                                        <p:attrNameLst>
                                          <p:attrName>ppt_y</p:attrName>
                                        </p:attrNameLst>
                                      </p:cBhvr>
                                      <p:tavLst>
                                        <p:tav tm="0">
                                          <p:val>
                                            <p:fltVal val="0.5"/>
                                          </p:val>
                                        </p:tav>
                                        <p:tav tm="100000">
                                          <p:val>
                                            <p:strVal val="#ppt_y"/>
                                          </p:val>
                                        </p:tav>
                                      </p:tavLst>
                                    </p:anim>
                                  </p:childTnLst>
                                </p:cTn>
                              </p:par>
                            </p:childTnLst>
                          </p:cTn>
                        </p:par>
                        <p:par>
                          <p:cTn id="11" fill="hold">
                            <p:stCondLst>
                              <p:cond delay="1000"/>
                            </p:stCondLst>
                            <p:childTnLst>
                              <p:par>
                                <p:cTn id="12" presetID="23" presetClass="entr" presetSubtype="528"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ppt_x</p:attrName>
                                        </p:attrNameLst>
                                      </p:cBhvr>
                                      <p:tavLst>
                                        <p:tav tm="0">
                                          <p:val>
                                            <p:fltVal val="0.5"/>
                                          </p:val>
                                        </p:tav>
                                        <p:tav tm="100000">
                                          <p:val>
                                            <p:strVal val="#ppt_x"/>
                                          </p:val>
                                        </p:tav>
                                      </p:tavLst>
                                    </p:anim>
                                    <p:anim calcmode="lin" valueType="num">
                                      <p:cBhvr>
                                        <p:cTn id="17" dur="1000" fill="hold"/>
                                        <p:tgtEl>
                                          <p:spTgt spid="16"/>
                                        </p:tgtEl>
                                        <p:attrNameLst>
                                          <p:attrName>ppt_y</p:attrName>
                                        </p:attrNameLst>
                                      </p:cBhvr>
                                      <p:tavLst>
                                        <p:tav tm="0">
                                          <p:val>
                                            <p:fltVal val="0.5"/>
                                          </p:val>
                                        </p:tav>
                                        <p:tav tm="100000">
                                          <p:val>
                                            <p:strVal val="#ppt_y"/>
                                          </p:val>
                                        </p:tav>
                                      </p:tavLst>
                                    </p:anim>
                                  </p:childTnLst>
                                </p:cTn>
                              </p:par>
                            </p:childTnLst>
                          </p:cTn>
                        </p:par>
                        <p:par>
                          <p:cTn id="18" fill="hold">
                            <p:stCondLst>
                              <p:cond delay="2000"/>
                            </p:stCondLst>
                            <p:childTnLst>
                              <p:par>
                                <p:cTn id="19" presetID="23" presetClass="entr" presetSubtype="36" fill="hold" grpId="0" nodeType="afterEffect">
                                  <p:stCondLst>
                                    <p:cond delay="1000"/>
                                  </p:stCondLst>
                                  <p:childTnLst>
                                    <p:set>
                                      <p:cBhvr>
                                        <p:cTn id="20" dur="1" fill="hold">
                                          <p:stCondLst>
                                            <p:cond delay="0"/>
                                          </p:stCondLst>
                                        </p:cTn>
                                        <p:tgtEl>
                                          <p:spTgt spid="17"/>
                                        </p:tgtEl>
                                        <p:attrNameLst>
                                          <p:attrName>style.visibility</p:attrName>
                                        </p:attrNameLst>
                                      </p:cBhvr>
                                      <p:to>
                                        <p:strVal val="visible"/>
                                      </p:to>
                                    </p:set>
                                    <p:anim calcmode="lin" valueType="num">
                                      <p:cBhvr>
                                        <p:cTn id="21" dur="3000" fill="hold"/>
                                        <p:tgtEl>
                                          <p:spTgt spid="17"/>
                                        </p:tgtEl>
                                        <p:attrNameLst>
                                          <p:attrName>ppt_w</p:attrName>
                                        </p:attrNameLst>
                                      </p:cBhvr>
                                      <p:tavLst>
                                        <p:tav tm="0">
                                          <p:val>
                                            <p:strVal val="(6*min(max(#ppt_w*#ppt_h,.3),1)-7.4)/-.7*#ppt_w"/>
                                          </p:val>
                                        </p:tav>
                                        <p:tav tm="100000">
                                          <p:val>
                                            <p:strVal val="#ppt_w"/>
                                          </p:val>
                                        </p:tav>
                                      </p:tavLst>
                                    </p:anim>
                                    <p:anim calcmode="lin" valueType="num">
                                      <p:cBhvr>
                                        <p:cTn id="22" dur="3000" fill="hold"/>
                                        <p:tgtEl>
                                          <p:spTgt spid="17"/>
                                        </p:tgtEl>
                                        <p:attrNameLst>
                                          <p:attrName>ppt_h</p:attrName>
                                        </p:attrNameLst>
                                      </p:cBhvr>
                                      <p:tavLst>
                                        <p:tav tm="0">
                                          <p:val>
                                            <p:strVal val="(6*min(max(#ppt_w*#ppt_h,.3),1)-7.4)/-.7*#ppt_h"/>
                                          </p:val>
                                        </p:tav>
                                        <p:tav tm="100000">
                                          <p:val>
                                            <p:strVal val="#ppt_h"/>
                                          </p:val>
                                        </p:tav>
                                      </p:tavLst>
                                    </p:anim>
                                    <p:anim calcmode="lin" valueType="num">
                                      <p:cBhvr>
                                        <p:cTn id="23" dur="3000" fill="hold"/>
                                        <p:tgtEl>
                                          <p:spTgt spid="17"/>
                                        </p:tgtEl>
                                        <p:attrNameLst>
                                          <p:attrName>ppt_x</p:attrName>
                                        </p:attrNameLst>
                                      </p:cBhvr>
                                      <p:tavLst>
                                        <p:tav tm="0">
                                          <p:val>
                                            <p:fltVal val="0.5"/>
                                          </p:val>
                                        </p:tav>
                                        <p:tav tm="100000">
                                          <p:val>
                                            <p:strVal val="#ppt_x"/>
                                          </p:val>
                                        </p:tav>
                                      </p:tavLst>
                                    </p:anim>
                                    <p:anim calcmode="lin" valueType="num">
                                      <p:cBhvr>
                                        <p:cTn id="24" dur="30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6000"/>
                            </p:stCondLst>
                            <p:childTnLst>
                              <p:par>
                                <p:cTn id="26" presetID="53" presetClass="entr" presetSubtype="0" fill="hold" grpId="0" nodeType="afterEffect">
                                  <p:stCondLst>
                                    <p:cond delay="2000"/>
                                  </p:stCondLst>
                                  <p:childTnLst>
                                    <p:set>
                                      <p:cBhvr>
                                        <p:cTn id="27" dur="1" fill="hold">
                                          <p:stCondLst>
                                            <p:cond delay="0"/>
                                          </p:stCondLst>
                                        </p:cTn>
                                        <p:tgtEl>
                                          <p:spTgt spid="19"/>
                                        </p:tgtEl>
                                        <p:attrNameLst>
                                          <p:attrName>style.visibility</p:attrName>
                                        </p:attrNameLst>
                                      </p:cBhvr>
                                      <p:to>
                                        <p:strVal val="visible"/>
                                      </p:to>
                                    </p:set>
                                    <p:anim calcmode="lin" valueType="num">
                                      <p:cBhvr>
                                        <p:cTn id="28" dur="1000" fill="hold"/>
                                        <p:tgtEl>
                                          <p:spTgt spid="19"/>
                                        </p:tgtEl>
                                        <p:attrNameLst>
                                          <p:attrName>ppt_w</p:attrName>
                                        </p:attrNameLst>
                                      </p:cBhvr>
                                      <p:tavLst>
                                        <p:tav tm="0">
                                          <p:val>
                                            <p:fltVal val="0"/>
                                          </p:val>
                                        </p:tav>
                                        <p:tav tm="100000">
                                          <p:val>
                                            <p:strVal val="#ppt_w"/>
                                          </p:val>
                                        </p:tav>
                                      </p:tavLst>
                                    </p:anim>
                                    <p:anim calcmode="lin" valueType="num">
                                      <p:cBhvr>
                                        <p:cTn id="29" dur="1000" fill="hold"/>
                                        <p:tgtEl>
                                          <p:spTgt spid="19"/>
                                        </p:tgtEl>
                                        <p:attrNameLst>
                                          <p:attrName>ppt_h</p:attrName>
                                        </p:attrNameLst>
                                      </p:cBhvr>
                                      <p:tavLst>
                                        <p:tav tm="0">
                                          <p:val>
                                            <p:fltVal val="0"/>
                                          </p:val>
                                        </p:tav>
                                        <p:tav tm="100000">
                                          <p:val>
                                            <p:strVal val="#ppt_h"/>
                                          </p:val>
                                        </p:tav>
                                      </p:tavLst>
                                    </p:anim>
                                    <p:animEffect transition="in" filter="fade">
                                      <p:cBhvr>
                                        <p:cTn id="30" dur="1000"/>
                                        <p:tgtEl>
                                          <p:spTgt spid="19"/>
                                        </p:tgtEl>
                                      </p:cBhvr>
                                    </p:animEffect>
                                  </p:childTnLst>
                                </p:cTn>
                              </p:par>
                            </p:childTnLst>
                          </p:cTn>
                        </p:par>
                        <p:par>
                          <p:cTn id="31" fill="hold">
                            <p:stCondLst>
                              <p:cond delay="9000"/>
                            </p:stCondLst>
                            <p:childTnLst>
                              <p:par>
                                <p:cTn id="32" presetID="40" presetClass="entr" presetSubtype="0" fill="hold" grpId="0" nodeType="afterEffect" nodePh="1">
                                  <p:stCondLst>
                                    <p:cond delay="0"/>
                                  </p:stCondLst>
                                  <p:endCondLst>
                                    <p:cond evt="begin" delay="0">
                                      <p:tn val="32"/>
                                    </p:cond>
                                  </p:endCondLst>
                                  <p:iterate type="lt">
                                    <p:tmPct val="10000"/>
                                  </p:iterate>
                                  <p:childTnLst>
                                    <p:set>
                                      <p:cBhvr>
                                        <p:cTn id="33" dur="1" fill="hold">
                                          <p:stCondLst>
                                            <p:cond delay="0"/>
                                          </p:stCondLst>
                                        </p:cTn>
                                        <p:tgtEl>
                                          <p:spTgt spid="86018"/>
                                        </p:tgtEl>
                                        <p:attrNameLst>
                                          <p:attrName>style.visibility</p:attrName>
                                        </p:attrNameLst>
                                      </p:cBhvr>
                                      <p:to>
                                        <p:strVal val="visible"/>
                                      </p:to>
                                    </p:set>
                                    <p:animEffect transition="in" filter="fade">
                                      <p:cBhvr>
                                        <p:cTn id="34" dur="500"/>
                                        <p:tgtEl>
                                          <p:spTgt spid="86018"/>
                                        </p:tgtEl>
                                      </p:cBhvr>
                                    </p:animEffect>
                                    <p:anim calcmode="lin" valueType="num">
                                      <p:cBhvr>
                                        <p:cTn id="35" dur="500" fill="hold"/>
                                        <p:tgtEl>
                                          <p:spTgt spid="86018"/>
                                        </p:tgtEl>
                                        <p:attrNameLst>
                                          <p:attrName>ppt_x</p:attrName>
                                        </p:attrNameLst>
                                      </p:cBhvr>
                                      <p:tavLst>
                                        <p:tav tm="0">
                                          <p:val>
                                            <p:strVal val="#ppt_x-.1"/>
                                          </p:val>
                                        </p:tav>
                                        <p:tav tm="100000">
                                          <p:val>
                                            <p:strVal val="#ppt_x"/>
                                          </p:val>
                                        </p:tav>
                                      </p:tavLst>
                                    </p:anim>
                                    <p:anim calcmode="lin" valueType="num">
                                      <p:cBhvr>
                                        <p:cTn id="36" dur="500" fill="hold"/>
                                        <p:tgtEl>
                                          <p:spTgt spid="860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7" grpId="0"/>
      <p:bldP spid="16" grpId="0"/>
      <p:bldP spid="86018" grpId="0"/>
      <p:bldP spid="17" grpId="0" animBg="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Joshuah\Pictures\PICS\ALL\BACKUP PUBLIC\NoGo Documents\FRSC\ACADEMY\064.JPG"/>
          <p:cNvPicPr/>
          <p:nvPr/>
        </p:nvPicPr>
        <p:blipFill>
          <a:blip r:embed="rId2" cstate="print">
            <a:lum bright="50000"/>
          </a:blip>
          <a:srcRect/>
          <a:stretch>
            <a:fillRect/>
          </a:stretch>
        </p:blipFill>
        <p:spPr bwMode="auto">
          <a:xfrm>
            <a:off x="179512" y="0"/>
            <a:ext cx="8964488" cy="68580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BB50CD58-016B-48A4-A83E-08A344755C0E}" type="slidenum">
              <a:rPr lang="en-GB" sz="1400" b="1" smtClean="0">
                <a:solidFill>
                  <a:srgbClr val="FFFF00"/>
                </a:solidFill>
                <a:effectLst>
                  <a:outerShdw blurRad="38100" dist="38100" dir="2700000" algn="tl">
                    <a:srgbClr val="000000">
                      <a:alpha val="43137"/>
                    </a:srgbClr>
                  </a:outerShdw>
                </a:effectLst>
              </a:rPr>
              <a:pPr/>
              <a:t>10</a:t>
            </a:fld>
            <a:endParaRPr lang="en-GB" sz="1400" b="1">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08520" y="0"/>
            <a:ext cx="642909" cy="6858000"/>
          </a:xfrm>
          <a:prstGeom prst="rect">
            <a:avLst/>
          </a:prstGeom>
          <a:noFill/>
          <a:ln w="9525">
            <a:noFill/>
            <a:miter lim="800000"/>
            <a:headEnd/>
            <a:tailEnd/>
          </a:ln>
          <a:effectLst/>
        </p:spPr>
      </p:pic>
      <p:sp>
        <p:nvSpPr>
          <p:cNvPr id="86018" name="Rectangle 2"/>
          <p:cNvSpPr>
            <a:spLocks noChangeArrowheads="1"/>
          </p:cNvSpPr>
          <p:nvPr/>
        </p:nvSpPr>
        <p:spPr bwMode="auto">
          <a:xfrm>
            <a:off x="762000" y="395646"/>
            <a:ext cx="763284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Calibri" pitchFamily="34" charset="0"/>
                <a:cs typeface="Tahoma" pitchFamily="34" charset="0"/>
              </a:rPr>
              <a:t>Body of Discussion</a:t>
            </a:r>
            <a:endParaRPr kumimoji="0" lang="en-GB"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sp>
        <p:nvSpPr>
          <p:cNvPr id="17" name="Rectangle 16"/>
          <p:cNvSpPr/>
          <p:nvPr/>
        </p:nvSpPr>
        <p:spPr>
          <a:xfrm>
            <a:off x="914400" y="1066800"/>
            <a:ext cx="7467600" cy="3970318"/>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3600" dirty="0">
                <a:latin typeface="Comic Sans MS" panose="030F0702030302020204" pitchFamily="66" charset="0"/>
              </a:rPr>
              <a:t>Operational documents are those documents that empower the Corps and its Operatives in carrying out smooth operations of the Corps’ activities. It aids effective administration of Corps’ patrol operations. This includes:</a:t>
            </a:r>
          </a:p>
        </p:txBody>
      </p:sp>
    </p:spTree>
    <p:extLst>
      <p:ext uri="{BB962C8B-B14F-4D97-AF65-F5344CB8AC3E}">
        <p14:creationId xmlns:p14="http://schemas.microsoft.com/office/powerpoint/2010/main" val="39896608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6018"/>
                                        </p:tgtEl>
                                        <p:attrNameLst>
                                          <p:attrName>style.visibility</p:attrName>
                                        </p:attrNameLst>
                                      </p:cBhvr>
                                      <p:to>
                                        <p:strVal val="visible"/>
                                      </p:to>
                                    </p:set>
                                    <p:animEffect transition="in" filter="fade">
                                      <p:cBhvr>
                                        <p:cTn id="7" dur="500"/>
                                        <p:tgtEl>
                                          <p:spTgt spid="86018"/>
                                        </p:tgtEl>
                                      </p:cBhvr>
                                    </p:animEffect>
                                    <p:anim calcmode="lin" valueType="num">
                                      <p:cBhvr>
                                        <p:cTn id="8" dur="500" fill="hold"/>
                                        <p:tgtEl>
                                          <p:spTgt spid="86018"/>
                                        </p:tgtEl>
                                        <p:attrNameLst>
                                          <p:attrName>ppt_x</p:attrName>
                                        </p:attrNameLst>
                                      </p:cBhvr>
                                      <p:tavLst>
                                        <p:tav tm="0">
                                          <p:val>
                                            <p:strVal val="#ppt_x-.1"/>
                                          </p:val>
                                        </p:tav>
                                        <p:tav tm="100000">
                                          <p:val>
                                            <p:strVal val="#ppt_x"/>
                                          </p:val>
                                        </p:tav>
                                      </p:tavLst>
                                    </p:anim>
                                    <p:anim calcmode="lin" valueType="num">
                                      <p:cBhvr>
                                        <p:cTn id="9" dur="500" fill="hold"/>
                                        <p:tgtEl>
                                          <p:spTgt spid="86018"/>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bg/>
                                          </p:spTgt>
                                        </p:tgtEl>
                                        <p:attrNameLst>
                                          <p:attrName>style.visibility</p:attrName>
                                        </p:attrNameLst>
                                      </p:cBhvr>
                                      <p:to>
                                        <p:strVal val="visible"/>
                                      </p:to>
                                    </p:set>
                                    <p:animEffect transition="in" filter="fade">
                                      <p:cBhvr>
                                        <p:cTn id="14" dur="2000"/>
                                        <p:tgtEl>
                                          <p:spTgt spid="17">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fade">
                                      <p:cBhvr>
                                        <p:cTn id="19"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1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Joshuah\Pictures\PICS\ALL\BACKUP PUBLIC\NoGo Documents\FRSC\ACADEMY\064.JPG"/>
          <p:cNvPicPr/>
          <p:nvPr/>
        </p:nvPicPr>
        <p:blipFill>
          <a:blip r:embed="rId2" cstate="print">
            <a:lum bright="50000"/>
          </a:blip>
          <a:srcRect/>
          <a:stretch>
            <a:fillRect/>
          </a:stretch>
        </p:blipFill>
        <p:spPr bwMode="auto">
          <a:xfrm>
            <a:off x="179512" y="0"/>
            <a:ext cx="8964488" cy="68580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BB50CD58-016B-48A4-A83E-08A344755C0E}" type="slidenum">
              <a:rPr lang="en-GB" sz="1400" b="1" smtClean="0">
                <a:solidFill>
                  <a:srgbClr val="FFFF00"/>
                </a:solidFill>
                <a:effectLst>
                  <a:outerShdw blurRad="38100" dist="38100" dir="2700000" algn="tl">
                    <a:srgbClr val="000000">
                      <a:alpha val="43137"/>
                    </a:srgbClr>
                  </a:outerShdw>
                </a:effectLst>
              </a:rPr>
              <a:pPr/>
              <a:t>11</a:t>
            </a:fld>
            <a:endParaRPr lang="en-GB" sz="1400" b="1">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08520" y="0"/>
            <a:ext cx="642909" cy="6858000"/>
          </a:xfrm>
          <a:prstGeom prst="rect">
            <a:avLst/>
          </a:prstGeom>
          <a:noFill/>
          <a:ln w="9525">
            <a:noFill/>
            <a:miter lim="800000"/>
            <a:headEnd/>
            <a:tailEnd/>
          </a:ln>
          <a:effectLst/>
        </p:spPr>
      </p:pic>
      <p:sp>
        <p:nvSpPr>
          <p:cNvPr id="86018" name="Rectangle 2"/>
          <p:cNvSpPr>
            <a:spLocks noChangeArrowheads="1"/>
          </p:cNvSpPr>
          <p:nvPr/>
        </p:nvSpPr>
        <p:spPr bwMode="auto">
          <a:xfrm>
            <a:off x="762000" y="395646"/>
            <a:ext cx="763284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Calibri" pitchFamily="34" charset="0"/>
                <a:cs typeface="Tahoma" pitchFamily="34" charset="0"/>
              </a:rPr>
              <a:t>Body of Discussion Cont.</a:t>
            </a:r>
            <a:endParaRPr kumimoji="0" lang="en-GB"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graphicFrame>
        <p:nvGraphicFramePr>
          <p:cNvPr id="7" name="Diagram 6"/>
          <p:cNvGraphicFramePr/>
          <p:nvPr>
            <p:extLst>
              <p:ext uri="{D42A27DB-BD31-4B8C-83A1-F6EECF244321}">
                <p14:modId xmlns:p14="http://schemas.microsoft.com/office/powerpoint/2010/main" val="1217685012"/>
              </p:ext>
            </p:extLst>
          </p:nvPr>
        </p:nvGraphicFramePr>
        <p:xfrm>
          <a:off x="1143000" y="1066800"/>
          <a:ext cx="74676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6018"/>
                                        </p:tgtEl>
                                        <p:attrNameLst>
                                          <p:attrName>style.visibility</p:attrName>
                                        </p:attrNameLst>
                                      </p:cBhvr>
                                      <p:to>
                                        <p:strVal val="visible"/>
                                      </p:to>
                                    </p:set>
                                    <p:animEffect transition="in" filter="fade">
                                      <p:cBhvr>
                                        <p:cTn id="7" dur="500"/>
                                        <p:tgtEl>
                                          <p:spTgt spid="86018"/>
                                        </p:tgtEl>
                                      </p:cBhvr>
                                    </p:animEffect>
                                    <p:anim calcmode="lin" valueType="num">
                                      <p:cBhvr>
                                        <p:cTn id="8" dur="500" fill="hold"/>
                                        <p:tgtEl>
                                          <p:spTgt spid="86018"/>
                                        </p:tgtEl>
                                        <p:attrNameLst>
                                          <p:attrName>ppt_x</p:attrName>
                                        </p:attrNameLst>
                                      </p:cBhvr>
                                      <p:tavLst>
                                        <p:tav tm="0">
                                          <p:val>
                                            <p:strVal val="#ppt_x-.1"/>
                                          </p:val>
                                        </p:tav>
                                        <p:tav tm="100000">
                                          <p:val>
                                            <p:strVal val="#ppt_x"/>
                                          </p:val>
                                        </p:tav>
                                      </p:tavLst>
                                    </p:anim>
                                    <p:anim calcmode="lin" valueType="num">
                                      <p:cBhvr>
                                        <p:cTn id="9" dur="500" fill="hold"/>
                                        <p:tgtEl>
                                          <p:spTgt spid="86018"/>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graphicEl>
                                              <a:dgm id="{966306F3-007B-4C0B-8A0F-1583C0FFE22C}"/>
                                            </p:graphicEl>
                                          </p:spTgt>
                                        </p:tgtEl>
                                        <p:attrNameLst>
                                          <p:attrName>style.visibility</p:attrName>
                                        </p:attrNameLst>
                                      </p:cBhvr>
                                      <p:to>
                                        <p:strVal val="visible"/>
                                      </p:to>
                                    </p:set>
                                    <p:anim calcmode="lin" valueType="num">
                                      <p:cBhvr additive="base">
                                        <p:cTn id="14" dur="500" fill="hold"/>
                                        <p:tgtEl>
                                          <p:spTgt spid="7">
                                            <p:graphicEl>
                                              <a:dgm id="{966306F3-007B-4C0B-8A0F-1583C0FFE22C}"/>
                                            </p:graphicEl>
                                          </p:spTgt>
                                        </p:tgtEl>
                                        <p:attrNameLst>
                                          <p:attrName>ppt_x</p:attrName>
                                        </p:attrNameLst>
                                      </p:cBhvr>
                                      <p:tavLst>
                                        <p:tav tm="0">
                                          <p:val>
                                            <p:strVal val="#ppt_x"/>
                                          </p:val>
                                        </p:tav>
                                        <p:tav tm="100000">
                                          <p:val>
                                            <p:strVal val="#ppt_x"/>
                                          </p:val>
                                        </p:tav>
                                      </p:tavLst>
                                    </p:anim>
                                    <p:anim calcmode="lin" valueType="num">
                                      <p:cBhvr additive="base">
                                        <p:cTn id="15" dur="500" fill="hold"/>
                                        <p:tgtEl>
                                          <p:spTgt spid="7">
                                            <p:graphicEl>
                                              <a:dgm id="{966306F3-007B-4C0B-8A0F-1583C0FFE22C}"/>
                                            </p:graphic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7">
                                            <p:graphicEl>
                                              <a:dgm id="{C92592D5-AB7E-4DCF-B3DD-582D55FF5933}"/>
                                            </p:graphicEl>
                                          </p:spTgt>
                                        </p:tgtEl>
                                        <p:attrNameLst>
                                          <p:attrName>style.visibility</p:attrName>
                                        </p:attrNameLst>
                                      </p:cBhvr>
                                      <p:to>
                                        <p:strVal val="visible"/>
                                      </p:to>
                                    </p:set>
                                    <p:anim calcmode="lin" valueType="num">
                                      <p:cBhvr additive="base">
                                        <p:cTn id="20" dur="500" fill="hold"/>
                                        <p:tgtEl>
                                          <p:spTgt spid="7">
                                            <p:graphicEl>
                                              <a:dgm id="{C92592D5-AB7E-4DCF-B3DD-582D55FF5933}"/>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7">
                                            <p:graphicEl>
                                              <a:dgm id="{C92592D5-AB7E-4DCF-B3DD-582D55FF5933}"/>
                                            </p:graphic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graphicEl>
                                              <a:dgm id="{9AAF6E15-1194-413B-BE69-D788880CEDA1}"/>
                                            </p:graphicEl>
                                          </p:spTgt>
                                        </p:tgtEl>
                                        <p:attrNameLst>
                                          <p:attrName>style.visibility</p:attrName>
                                        </p:attrNameLst>
                                      </p:cBhvr>
                                      <p:to>
                                        <p:strVal val="visible"/>
                                      </p:to>
                                    </p:set>
                                    <p:anim calcmode="lin" valueType="num">
                                      <p:cBhvr additive="base">
                                        <p:cTn id="26" dur="500" fill="hold"/>
                                        <p:tgtEl>
                                          <p:spTgt spid="7">
                                            <p:graphicEl>
                                              <a:dgm id="{9AAF6E15-1194-413B-BE69-D788880CEDA1}"/>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graphicEl>
                                              <a:dgm id="{9AAF6E15-1194-413B-BE69-D788880CEDA1}"/>
                                            </p:graphic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graphicEl>
                                              <a:dgm id="{B38E28CC-2534-4C8A-B20B-465A09B25C9C}"/>
                                            </p:graphicEl>
                                          </p:spTgt>
                                        </p:tgtEl>
                                        <p:attrNameLst>
                                          <p:attrName>style.visibility</p:attrName>
                                        </p:attrNameLst>
                                      </p:cBhvr>
                                      <p:to>
                                        <p:strVal val="visible"/>
                                      </p:to>
                                    </p:set>
                                    <p:anim calcmode="lin" valueType="num">
                                      <p:cBhvr additive="base">
                                        <p:cTn id="32" dur="500" fill="hold"/>
                                        <p:tgtEl>
                                          <p:spTgt spid="7">
                                            <p:graphicEl>
                                              <a:dgm id="{B38E28CC-2534-4C8A-B20B-465A09B25C9C}"/>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graphicEl>
                                              <a:dgm id="{B38E28CC-2534-4C8A-B20B-465A09B25C9C}"/>
                                            </p:graphic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7">
                                            <p:graphicEl>
                                              <a:dgm id="{961F142A-9979-441D-A57F-9DD6D3E7A8AC}"/>
                                            </p:graphicEl>
                                          </p:spTgt>
                                        </p:tgtEl>
                                        <p:attrNameLst>
                                          <p:attrName>style.visibility</p:attrName>
                                        </p:attrNameLst>
                                      </p:cBhvr>
                                      <p:to>
                                        <p:strVal val="visible"/>
                                      </p:to>
                                    </p:set>
                                    <p:anim calcmode="lin" valueType="num">
                                      <p:cBhvr additive="base">
                                        <p:cTn id="38" dur="500" fill="hold"/>
                                        <p:tgtEl>
                                          <p:spTgt spid="7">
                                            <p:graphicEl>
                                              <a:dgm id="{961F142A-9979-441D-A57F-9DD6D3E7A8AC}"/>
                                            </p:graphicEl>
                                          </p:spTgt>
                                        </p:tgtEl>
                                        <p:attrNameLst>
                                          <p:attrName>ppt_x</p:attrName>
                                        </p:attrNameLst>
                                      </p:cBhvr>
                                      <p:tavLst>
                                        <p:tav tm="0">
                                          <p:val>
                                            <p:strVal val="#ppt_x"/>
                                          </p:val>
                                        </p:tav>
                                        <p:tav tm="100000">
                                          <p:val>
                                            <p:strVal val="#ppt_x"/>
                                          </p:val>
                                        </p:tav>
                                      </p:tavLst>
                                    </p:anim>
                                    <p:anim calcmode="lin" valueType="num">
                                      <p:cBhvr additive="base">
                                        <p:cTn id="39" dur="500" fill="hold"/>
                                        <p:tgtEl>
                                          <p:spTgt spid="7">
                                            <p:graphicEl>
                                              <a:dgm id="{961F142A-9979-441D-A57F-9DD6D3E7A8AC}"/>
                                            </p:graphic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7">
                                            <p:graphicEl>
                                              <a:dgm id="{A4DA7539-98E6-4E4D-99E9-3039C082AF91}"/>
                                            </p:graphicEl>
                                          </p:spTgt>
                                        </p:tgtEl>
                                        <p:attrNameLst>
                                          <p:attrName>style.visibility</p:attrName>
                                        </p:attrNameLst>
                                      </p:cBhvr>
                                      <p:to>
                                        <p:strVal val="visible"/>
                                      </p:to>
                                    </p:set>
                                    <p:anim calcmode="lin" valueType="num">
                                      <p:cBhvr additive="base">
                                        <p:cTn id="44" dur="500" fill="hold"/>
                                        <p:tgtEl>
                                          <p:spTgt spid="7">
                                            <p:graphicEl>
                                              <a:dgm id="{A4DA7539-98E6-4E4D-99E9-3039C082AF91}"/>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7">
                                            <p:graphicEl>
                                              <a:dgm id="{A4DA7539-98E6-4E4D-99E9-3039C082AF91}"/>
                                            </p:graphic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7">
                                            <p:graphicEl>
                                              <a:dgm id="{20E63644-6BD5-42E9-BB9D-5FF96CD08EAF}"/>
                                            </p:graphicEl>
                                          </p:spTgt>
                                        </p:tgtEl>
                                        <p:attrNameLst>
                                          <p:attrName>style.visibility</p:attrName>
                                        </p:attrNameLst>
                                      </p:cBhvr>
                                      <p:to>
                                        <p:strVal val="visible"/>
                                      </p:to>
                                    </p:set>
                                    <p:anim calcmode="lin" valueType="num">
                                      <p:cBhvr additive="base">
                                        <p:cTn id="50" dur="500" fill="hold"/>
                                        <p:tgtEl>
                                          <p:spTgt spid="7">
                                            <p:graphicEl>
                                              <a:dgm id="{20E63644-6BD5-42E9-BB9D-5FF96CD08EAF}"/>
                                            </p:graphicEl>
                                          </p:spTgt>
                                        </p:tgtEl>
                                        <p:attrNameLst>
                                          <p:attrName>ppt_x</p:attrName>
                                        </p:attrNameLst>
                                      </p:cBhvr>
                                      <p:tavLst>
                                        <p:tav tm="0">
                                          <p:val>
                                            <p:strVal val="#ppt_x"/>
                                          </p:val>
                                        </p:tav>
                                        <p:tav tm="100000">
                                          <p:val>
                                            <p:strVal val="#ppt_x"/>
                                          </p:val>
                                        </p:tav>
                                      </p:tavLst>
                                    </p:anim>
                                    <p:anim calcmode="lin" valueType="num">
                                      <p:cBhvr additive="base">
                                        <p:cTn id="51" dur="500" fill="hold"/>
                                        <p:tgtEl>
                                          <p:spTgt spid="7">
                                            <p:graphicEl>
                                              <a:dgm id="{20E63644-6BD5-42E9-BB9D-5FF96CD08EAF}"/>
                                            </p:graphic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7">
                                            <p:graphicEl>
                                              <a:dgm id="{9F1CE730-C495-4C1C-AFDC-FB48F04B6C07}"/>
                                            </p:graphicEl>
                                          </p:spTgt>
                                        </p:tgtEl>
                                        <p:attrNameLst>
                                          <p:attrName>style.visibility</p:attrName>
                                        </p:attrNameLst>
                                      </p:cBhvr>
                                      <p:to>
                                        <p:strVal val="visible"/>
                                      </p:to>
                                    </p:set>
                                    <p:anim calcmode="lin" valueType="num">
                                      <p:cBhvr additive="base">
                                        <p:cTn id="56" dur="500" fill="hold"/>
                                        <p:tgtEl>
                                          <p:spTgt spid="7">
                                            <p:graphicEl>
                                              <a:dgm id="{9F1CE730-C495-4C1C-AFDC-FB48F04B6C07}"/>
                                            </p:graphicEl>
                                          </p:spTgt>
                                        </p:tgtEl>
                                        <p:attrNameLst>
                                          <p:attrName>ppt_x</p:attrName>
                                        </p:attrNameLst>
                                      </p:cBhvr>
                                      <p:tavLst>
                                        <p:tav tm="0">
                                          <p:val>
                                            <p:strVal val="#ppt_x"/>
                                          </p:val>
                                        </p:tav>
                                        <p:tav tm="100000">
                                          <p:val>
                                            <p:strVal val="#ppt_x"/>
                                          </p:val>
                                        </p:tav>
                                      </p:tavLst>
                                    </p:anim>
                                    <p:anim calcmode="lin" valueType="num">
                                      <p:cBhvr additive="base">
                                        <p:cTn id="57" dur="500" fill="hold"/>
                                        <p:tgtEl>
                                          <p:spTgt spid="7">
                                            <p:graphicEl>
                                              <a:dgm id="{9F1CE730-C495-4C1C-AFDC-FB48F04B6C07}"/>
                                            </p:graphic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7">
                                            <p:graphicEl>
                                              <a:dgm id="{B3E7CA54-4D98-4FCA-BCD2-8E12735A7B67}"/>
                                            </p:graphicEl>
                                          </p:spTgt>
                                        </p:tgtEl>
                                        <p:attrNameLst>
                                          <p:attrName>style.visibility</p:attrName>
                                        </p:attrNameLst>
                                      </p:cBhvr>
                                      <p:to>
                                        <p:strVal val="visible"/>
                                      </p:to>
                                    </p:set>
                                    <p:anim calcmode="lin" valueType="num">
                                      <p:cBhvr additive="base">
                                        <p:cTn id="62" dur="500" fill="hold"/>
                                        <p:tgtEl>
                                          <p:spTgt spid="7">
                                            <p:graphicEl>
                                              <a:dgm id="{B3E7CA54-4D98-4FCA-BCD2-8E12735A7B67}"/>
                                            </p:graphicEl>
                                          </p:spTgt>
                                        </p:tgtEl>
                                        <p:attrNameLst>
                                          <p:attrName>ppt_x</p:attrName>
                                        </p:attrNameLst>
                                      </p:cBhvr>
                                      <p:tavLst>
                                        <p:tav tm="0">
                                          <p:val>
                                            <p:strVal val="#ppt_x"/>
                                          </p:val>
                                        </p:tav>
                                        <p:tav tm="100000">
                                          <p:val>
                                            <p:strVal val="#ppt_x"/>
                                          </p:val>
                                        </p:tav>
                                      </p:tavLst>
                                    </p:anim>
                                    <p:anim calcmode="lin" valueType="num">
                                      <p:cBhvr additive="base">
                                        <p:cTn id="63" dur="500" fill="hold"/>
                                        <p:tgtEl>
                                          <p:spTgt spid="7">
                                            <p:graphicEl>
                                              <a:dgm id="{B3E7CA54-4D98-4FCA-BCD2-8E12735A7B6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Joshuah\Pictures\PICS\ALL\BACKUP PUBLIC\NoGo Documents\FRSC\ACADEMY\064.JPG"/>
          <p:cNvPicPr/>
          <p:nvPr/>
        </p:nvPicPr>
        <p:blipFill>
          <a:blip r:embed="rId2" cstate="print">
            <a:lum bright="50000"/>
          </a:blip>
          <a:srcRect/>
          <a:stretch>
            <a:fillRect/>
          </a:stretch>
        </p:blipFill>
        <p:spPr bwMode="auto">
          <a:xfrm>
            <a:off x="179512" y="0"/>
            <a:ext cx="8964488" cy="68580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BB50CD58-016B-48A4-A83E-08A344755C0E}" type="slidenum">
              <a:rPr lang="en-GB" sz="1400" b="1" smtClean="0">
                <a:solidFill>
                  <a:srgbClr val="FFFF00"/>
                </a:solidFill>
                <a:effectLst>
                  <a:outerShdw blurRad="38100" dist="38100" dir="2700000" algn="tl">
                    <a:srgbClr val="000000">
                      <a:alpha val="43137"/>
                    </a:srgbClr>
                  </a:outerShdw>
                </a:effectLst>
              </a:rPr>
              <a:pPr/>
              <a:t>12</a:t>
            </a:fld>
            <a:endParaRPr lang="en-GB" sz="1400" b="1">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08520" y="0"/>
            <a:ext cx="642909" cy="6858000"/>
          </a:xfrm>
          <a:prstGeom prst="rect">
            <a:avLst/>
          </a:prstGeom>
          <a:noFill/>
          <a:ln w="9525">
            <a:noFill/>
            <a:miter lim="800000"/>
            <a:headEnd/>
            <a:tailEnd/>
          </a:ln>
          <a:effectLst/>
        </p:spPr>
      </p:pic>
      <p:sp>
        <p:nvSpPr>
          <p:cNvPr id="86018" name="Rectangle 2"/>
          <p:cNvSpPr>
            <a:spLocks noChangeArrowheads="1"/>
          </p:cNvSpPr>
          <p:nvPr/>
        </p:nvSpPr>
        <p:spPr bwMode="auto">
          <a:xfrm>
            <a:off x="762000" y="395646"/>
            <a:ext cx="763284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GB" sz="2800" b="1"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Calibri" pitchFamily="34" charset="0"/>
                <a:cs typeface="Tahoma" pitchFamily="34" charset="0"/>
              </a:rPr>
              <a:t>Body of Discussion Cont.</a:t>
            </a:r>
            <a:endParaRPr kumimoji="0" lang="en-GB" sz="2800"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sp>
        <p:nvSpPr>
          <p:cNvPr id="17" name="Rectangle 16"/>
          <p:cNvSpPr/>
          <p:nvPr/>
        </p:nvSpPr>
        <p:spPr>
          <a:xfrm>
            <a:off x="838200" y="914400"/>
            <a:ext cx="7467600" cy="224676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GB" sz="2800" dirty="0"/>
              <a:t>Patrol Devices/equipment: are those equipments that enhance conduct of patrol operations. It includes Authority device, Rescue device, protective device, Auxiliary device, Defensive device and Stationery items.</a:t>
            </a:r>
            <a:endParaRPr lang="en-US" sz="2800" dirty="0"/>
          </a:p>
        </p:txBody>
      </p:sp>
      <p:pic>
        <p:nvPicPr>
          <p:cNvPr id="8" name="Picture 7" descr="light Bar.png"/>
          <p:cNvPicPr>
            <a:picLocks noChangeAspect="1"/>
          </p:cNvPicPr>
          <p:nvPr/>
        </p:nvPicPr>
        <p:blipFill>
          <a:blip r:embed="rId4" cstate="print"/>
          <a:stretch>
            <a:fillRect/>
          </a:stretch>
        </p:blipFill>
        <p:spPr>
          <a:xfrm>
            <a:off x="533400" y="3200400"/>
            <a:ext cx="3962400" cy="1600200"/>
          </a:xfrm>
          <a:prstGeom prst="rect">
            <a:avLst/>
          </a:prstGeom>
        </p:spPr>
      </p:pic>
      <p:pic>
        <p:nvPicPr>
          <p:cNvPr id="10" name="Picture 9" descr="PA System.png"/>
          <p:cNvPicPr>
            <a:picLocks noChangeAspect="1"/>
          </p:cNvPicPr>
          <p:nvPr/>
        </p:nvPicPr>
        <p:blipFill>
          <a:blip r:embed="rId5" cstate="print"/>
          <a:stretch>
            <a:fillRect/>
          </a:stretch>
        </p:blipFill>
        <p:spPr>
          <a:xfrm>
            <a:off x="4648200" y="3200400"/>
            <a:ext cx="3810000" cy="1524000"/>
          </a:xfrm>
          <a:prstGeom prst="rect">
            <a:avLst/>
          </a:prstGeom>
        </p:spPr>
      </p:pic>
      <p:pic>
        <p:nvPicPr>
          <p:cNvPr id="11" name="Picture 10" descr="VHF Radio.png"/>
          <p:cNvPicPr>
            <a:picLocks noChangeAspect="1"/>
          </p:cNvPicPr>
          <p:nvPr/>
        </p:nvPicPr>
        <p:blipFill>
          <a:blip r:embed="rId6" cstate="print"/>
          <a:stretch>
            <a:fillRect/>
          </a:stretch>
        </p:blipFill>
        <p:spPr>
          <a:xfrm>
            <a:off x="533400" y="4800600"/>
            <a:ext cx="3962400" cy="1671351"/>
          </a:xfrm>
          <a:prstGeom prst="rect">
            <a:avLst/>
          </a:prstGeom>
        </p:spPr>
      </p:pic>
      <p:pic>
        <p:nvPicPr>
          <p:cNvPr id="12" name="Picture 11" descr="Radar Gun.jpg"/>
          <p:cNvPicPr>
            <a:picLocks noChangeAspect="1"/>
          </p:cNvPicPr>
          <p:nvPr/>
        </p:nvPicPr>
        <p:blipFill>
          <a:blip r:embed="rId7" cstate="print"/>
          <a:stretch>
            <a:fillRect/>
          </a:stretch>
        </p:blipFill>
        <p:spPr>
          <a:xfrm>
            <a:off x="4648200" y="4800600"/>
            <a:ext cx="3901440" cy="155257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6018"/>
                                        </p:tgtEl>
                                        <p:attrNameLst>
                                          <p:attrName>style.visibility</p:attrName>
                                        </p:attrNameLst>
                                      </p:cBhvr>
                                      <p:to>
                                        <p:strVal val="visible"/>
                                      </p:to>
                                    </p:set>
                                    <p:animEffect transition="in" filter="fade">
                                      <p:cBhvr>
                                        <p:cTn id="7" dur="500"/>
                                        <p:tgtEl>
                                          <p:spTgt spid="86018"/>
                                        </p:tgtEl>
                                      </p:cBhvr>
                                    </p:animEffect>
                                    <p:anim calcmode="lin" valueType="num">
                                      <p:cBhvr>
                                        <p:cTn id="8" dur="500" fill="hold"/>
                                        <p:tgtEl>
                                          <p:spTgt spid="86018"/>
                                        </p:tgtEl>
                                        <p:attrNameLst>
                                          <p:attrName>ppt_x</p:attrName>
                                        </p:attrNameLst>
                                      </p:cBhvr>
                                      <p:tavLst>
                                        <p:tav tm="0">
                                          <p:val>
                                            <p:strVal val="#ppt_x-.1"/>
                                          </p:val>
                                        </p:tav>
                                        <p:tav tm="100000">
                                          <p:val>
                                            <p:strVal val="#ppt_x"/>
                                          </p:val>
                                        </p:tav>
                                      </p:tavLst>
                                    </p:anim>
                                    <p:anim calcmode="lin" valueType="num">
                                      <p:cBhvr>
                                        <p:cTn id="9" dur="500" fill="hold"/>
                                        <p:tgtEl>
                                          <p:spTgt spid="86018"/>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bg/>
                                          </p:spTgt>
                                        </p:tgtEl>
                                        <p:attrNameLst>
                                          <p:attrName>style.visibility</p:attrName>
                                        </p:attrNameLst>
                                      </p:cBhvr>
                                      <p:to>
                                        <p:strVal val="visible"/>
                                      </p:to>
                                    </p:set>
                                    <p:anim calcmode="lin" valueType="num">
                                      <p:cBhvr additive="base">
                                        <p:cTn id="14"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 calcmode="lin" valueType="num">
                                      <p:cBhvr additive="base">
                                        <p:cTn id="2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1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Joshuah\Pictures\PICS\ALL\BACKUP PUBLIC\NoGo Documents\FRSC\ACADEMY\064.JPG"/>
          <p:cNvPicPr/>
          <p:nvPr/>
        </p:nvPicPr>
        <p:blipFill>
          <a:blip r:embed="rId2" cstate="print">
            <a:lum bright="50000"/>
          </a:blip>
          <a:srcRect/>
          <a:stretch>
            <a:fillRect/>
          </a:stretch>
        </p:blipFill>
        <p:spPr bwMode="auto">
          <a:xfrm>
            <a:off x="179512" y="0"/>
            <a:ext cx="8964488" cy="68580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BB50CD58-016B-48A4-A83E-08A344755C0E}" type="slidenum">
              <a:rPr lang="en-GB" sz="1400" b="1" smtClean="0">
                <a:solidFill>
                  <a:srgbClr val="FFFF00"/>
                </a:solidFill>
                <a:effectLst>
                  <a:outerShdw blurRad="38100" dist="38100" dir="2700000" algn="tl">
                    <a:srgbClr val="000000">
                      <a:alpha val="43137"/>
                    </a:srgbClr>
                  </a:outerShdw>
                </a:effectLst>
              </a:rPr>
              <a:pPr/>
              <a:t>13</a:t>
            </a:fld>
            <a:endParaRPr lang="en-GB" sz="1400" b="1">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08520" y="0"/>
            <a:ext cx="642909" cy="6858000"/>
          </a:xfrm>
          <a:prstGeom prst="rect">
            <a:avLst/>
          </a:prstGeom>
          <a:noFill/>
          <a:ln w="9525">
            <a:noFill/>
            <a:miter lim="800000"/>
            <a:headEnd/>
            <a:tailEnd/>
          </a:ln>
          <a:effectLst/>
        </p:spPr>
      </p:pic>
      <p:sp>
        <p:nvSpPr>
          <p:cNvPr id="86018" name="Rectangle 2"/>
          <p:cNvSpPr>
            <a:spLocks noChangeArrowheads="1"/>
          </p:cNvSpPr>
          <p:nvPr/>
        </p:nvSpPr>
        <p:spPr bwMode="auto">
          <a:xfrm>
            <a:off x="762000" y="395646"/>
            <a:ext cx="763284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GB" sz="2800" b="1"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Calibri" pitchFamily="34" charset="0"/>
                <a:cs typeface="Tahoma" pitchFamily="34" charset="0"/>
              </a:rPr>
              <a:t>Body of Discussion Cont.</a:t>
            </a:r>
            <a:endParaRPr kumimoji="0" lang="en-GB" sz="2800"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sp>
        <p:nvSpPr>
          <p:cNvPr id="17" name="Rectangle 16"/>
          <p:cNvSpPr/>
          <p:nvPr/>
        </p:nvSpPr>
        <p:spPr>
          <a:xfrm>
            <a:off x="838200" y="914401"/>
            <a:ext cx="7467600" cy="138499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GB" sz="2800" b="1" dirty="0"/>
              <a:t>Protective devices</a:t>
            </a:r>
            <a:r>
              <a:rPr lang="en-GB" sz="2800" dirty="0"/>
              <a:t> are items that shield Operatives from possible danger in discharging of their statutory duties. </a:t>
            </a:r>
            <a:r>
              <a:rPr lang="en-GB" sz="2800" dirty="0" err="1"/>
              <a:t>E.g</a:t>
            </a:r>
            <a:endParaRPr lang="en-US" sz="2800" dirty="0"/>
          </a:p>
        </p:txBody>
      </p:sp>
      <p:pic>
        <p:nvPicPr>
          <p:cNvPr id="8" name="Picture 7" descr="light Bar.png"/>
          <p:cNvPicPr>
            <a:picLocks noChangeAspect="1"/>
          </p:cNvPicPr>
          <p:nvPr/>
        </p:nvPicPr>
        <p:blipFill>
          <a:blip r:embed="rId4" cstate="print"/>
          <a:stretch>
            <a:fillRect/>
          </a:stretch>
        </p:blipFill>
        <p:spPr>
          <a:xfrm>
            <a:off x="914400" y="2362200"/>
            <a:ext cx="2438400" cy="1828800"/>
          </a:xfrm>
          <a:prstGeom prst="rect">
            <a:avLst/>
          </a:prstGeom>
        </p:spPr>
      </p:pic>
      <p:pic>
        <p:nvPicPr>
          <p:cNvPr id="10" name="Picture 9" descr="PA System.png"/>
          <p:cNvPicPr>
            <a:picLocks noChangeAspect="1"/>
          </p:cNvPicPr>
          <p:nvPr/>
        </p:nvPicPr>
        <p:blipFill>
          <a:blip r:embed="rId5" cstate="print"/>
          <a:stretch>
            <a:fillRect/>
          </a:stretch>
        </p:blipFill>
        <p:spPr>
          <a:xfrm>
            <a:off x="3505200" y="2362200"/>
            <a:ext cx="2057400" cy="1905000"/>
          </a:xfrm>
          <a:prstGeom prst="rect">
            <a:avLst/>
          </a:prstGeom>
        </p:spPr>
      </p:pic>
      <p:pic>
        <p:nvPicPr>
          <p:cNvPr id="11" name="Picture 10" descr="VHF Radio.png"/>
          <p:cNvPicPr>
            <a:picLocks noChangeAspect="1"/>
          </p:cNvPicPr>
          <p:nvPr/>
        </p:nvPicPr>
        <p:blipFill>
          <a:blip r:embed="rId6" cstate="print"/>
          <a:stretch>
            <a:fillRect/>
          </a:stretch>
        </p:blipFill>
        <p:spPr>
          <a:xfrm>
            <a:off x="762000" y="4343400"/>
            <a:ext cx="2275736" cy="1676400"/>
          </a:xfrm>
          <a:prstGeom prst="rect">
            <a:avLst/>
          </a:prstGeom>
        </p:spPr>
      </p:pic>
      <p:pic>
        <p:nvPicPr>
          <p:cNvPr id="13" name="Picture 12" descr="PA System.png"/>
          <p:cNvPicPr>
            <a:picLocks noChangeAspect="1"/>
          </p:cNvPicPr>
          <p:nvPr/>
        </p:nvPicPr>
        <p:blipFill>
          <a:blip r:embed="rId7" cstate="print"/>
          <a:stretch>
            <a:fillRect/>
          </a:stretch>
        </p:blipFill>
        <p:spPr>
          <a:xfrm>
            <a:off x="5791200" y="2362200"/>
            <a:ext cx="2057400" cy="2057400"/>
          </a:xfrm>
          <a:prstGeom prst="rect">
            <a:avLst/>
          </a:prstGeom>
        </p:spPr>
      </p:pic>
      <p:pic>
        <p:nvPicPr>
          <p:cNvPr id="15" name="Picture 14" descr="PA System.png"/>
          <p:cNvPicPr>
            <a:picLocks noChangeAspect="1"/>
          </p:cNvPicPr>
          <p:nvPr/>
        </p:nvPicPr>
        <p:blipFill>
          <a:blip r:embed="rId8" cstate="print"/>
          <a:stretch>
            <a:fillRect/>
          </a:stretch>
        </p:blipFill>
        <p:spPr>
          <a:xfrm>
            <a:off x="3124200" y="4419600"/>
            <a:ext cx="2696308" cy="1524000"/>
          </a:xfrm>
          <a:prstGeom prst="rect">
            <a:avLst/>
          </a:prstGeom>
        </p:spPr>
      </p:pic>
      <p:pic>
        <p:nvPicPr>
          <p:cNvPr id="16" name="Picture 15" descr="PA System.png"/>
          <p:cNvPicPr>
            <a:picLocks noChangeAspect="1"/>
          </p:cNvPicPr>
          <p:nvPr/>
        </p:nvPicPr>
        <p:blipFill>
          <a:blip r:embed="rId9" cstate="print"/>
          <a:stretch>
            <a:fillRect/>
          </a:stretch>
        </p:blipFill>
        <p:spPr>
          <a:xfrm>
            <a:off x="6096000" y="4572000"/>
            <a:ext cx="1934028" cy="189142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6018"/>
                                        </p:tgtEl>
                                        <p:attrNameLst>
                                          <p:attrName>style.visibility</p:attrName>
                                        </p:attrNameLst>
                                      </p:cBhvr>
                                      <p:to>
                                        <p:strVal val="visible"/>
                                      </p:to>
                                    </p:set>
                                    <p:animEffect transition="in" filter="fade">
                                      <p:cBhvr>
                                        <p:cTn id="7" dur="500"/>
                                        <p:tgtEl>
                                          <p:spTgt spid="86018"/>
                                        </p:tgtEl>
                                      </p:cBhvr>
                                    </p:animEffect>
                                    <p:anim calcmode="lin" valueType="num">
                                      <p:cBhvr>
                                        <p:cTn id="8" dur="500" fill="hold"/>
                                        <p:tgtEl>
                                          <p:spTgt spid="86018"/>
                                        </p:tgtEl>
                                        <p:attrNameLst>
                                          <p:attrName>ppt_x</p:attrName>
                                        </p:attrNameLst>
                                      </p:cBhvr>
                                      <p:tavLst>
                                        <p:tav tm="0">
                                          <p:val>
                                            <p:strVal val="#ppt_x-.1"/>
                                          </p:val>
                                        </p:tav>
                                        <p:tav tm="100000">
                                          <p:val>
                                            <p:strVal val="#ppt_x"/>
                                          </p:val>
                                        </p:tav>
                                      </p:tavLst>
                                    </p:anim>
                                    <p:anim calcmode="lin" valueType="num">
                                      <p:cBhvr>
                                        <p:cTn id="9" dur="500" fill="hold"/>
                                        <p:tgtEl>
                                          <p:spTgt spid="86018"/>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
                                            <p:bg/>
                                          </p:spTgt>
                                        </p:tgtEl>
                                        <p:attrNameLst>
                                          <p:attrName>style.visibility</p:attrName>
                                        </p:attrNameLst>
                                      </p:cBhvr>
                                      <p:to>
                                        <p:strVal val="visible"/>
                                      </p:to>
                                    </p:set>
                                    <p:animEffect transition="in" filter="wipe(down)">
                                      <p:cBhvr>
                                        <p:cTn id="14" dur="500"/>
                                        <p:tgtEl>
                                          <p:spTgt spid="17">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wipe(down)">
                                      <p:cBhvr>
                                        <p:cTn id="19" dur="500"/>
                                        <p:tgtEl>
                                          <p:spTgt spid="1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17"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Joshuah\Pictures\PICS\ALL\BACKUP PUBLIC\NoGo Documents\FRSC\ACADEMY\064.JPG"/>
          <p:cNvPicPr/>
          <p:nvPr/>
        </p:nvPicPr>
        <p:blipFill>
          <a:blip r:embed="rId2" cstate="print">
            <a:lum bright="50000"/>
          </a:blip>
          <a:srcRect/>
          <a:stretch>
            <a:fillRect/>
          </a:stretch>
        </p:blipFill>
        <p:spPr bwMode="auto">
          <a:xfrm>
            <a:off x="179512" y="0"/>
            <a:ext cx="8964488" cy="68580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BB50CD58-016B-48A4-A83E-08A344755C0E}" type="slidenum">
              <a:rPr lang="en-GB" sz="1400" b="1" smtClean="0">
                <a:solidFill>
                  <a:srgbClr val="FFFF00"/>
                </a:solidFill>
                <a:effectLst>
                  <a:outerShdw blurRad="38100" dist="38100" dir="2700000" algn="tl">
                    <a:srgbClr val="000000">
                      <a:alpha val="43137"/>
                    </a:srgbClr>
                  </a:outerShdw>
                </a:effectLst>
              </a:rPr>
              <a:pPr/>
              <a:t>14</a:t>
            </a:fld>
            <a:endParaRPr lang="en-GB" sz="1400" b="1">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08520" y="0"/>
            <a:ext cx="642909" cy="6858000"/>
          </a:xfrm>
          <a:prstGeom prst="rect">
            <a:avLst/>
          </a:prstGeom>
          <a:noFill/>
          <a:ln w="9525">
            <a:noFill/>
            <a:miter lim="800000"/>
            <a:headEnd/>
            <a:tailEnd/>
          </a:ln>
          <a:effectLst/>
        </p:spPr>
      </p:pic>
      <p:sp>
        <p:nvSpPr>
          <p:cNvPr id="86018" name="Rectangle 2"/>
          <p:cNvSpPr>
            <a:spLocks noChangeArrowheads="1"/>
          </p:cNvSpPr>
          <p:nvPr/>
        </p:nvSpPr>
        <p:spPr bwMode="auto">
          <a:xfrm>
            <a:off x="762000" y="395646"/>
            <a:ext cx="763284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GB" sz="2800" b="1"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Calibri" pitchFamily="34" charset="0"/>
                <a:cs typeface="Tahoma" pitchFamily="34" charset="0"/>
              </a:rPr>
              <a:t>Body of Discussion Cont.</a:t>
            </a:r>
            <a:endParaRPr kumimoji="0" lang="en-GB" sz="2800"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sp>
        <p:nvSpPr>
          <p:cNvPr id="17" name="Rectangle 16"/>
          <p:cNvSpPr/>
          <p:nvPr/>
        </p:nvSpPr>
        <p:spPr>
          <a:xfrm>
            <a:off x="838200" y="914400"/>
            <a:ext cx="7467600" cy="95410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GB" sz="2800" b="1" dirty="0"/>
              <a:t>Rescue devices</a:t>
            </a:r>
            <a:r>
              <a:rPr lang="en-GB" sz="2800" dirty="0"/>
              <a:t> are those devices that are used in rescue activities. It includes:</a:t>
            </a:r>
            <a:endParaRPr lang="en-US" sz="2800" dirty="0"/>
          </a:p>
        </p:txBody>
      </p:sp>
      <p:pic>
        <p:nvPicPr>
          <p:cNvPr id="8" name="Picture 7" descr="light Bar.png"/>
          <p:cNvPicPr>
            <a:picLocks noChangeAspect="1"/>
          </p:cNvPicPr>
          <p:nvPr/>
        </p:nvPicPr>
        <p:blipFill>
          <a:blip r:embed="rId4" cstate="print"/>
          <a:stretch>
            <a:fillRect/>
          </a:stretch>
        </p:blipFill>
        <p:spPr>
          <a:xfrm>
            <a:off x="838200" y="1905000"/>
            <a:ext cx="2133600" cy="1600200"/>
          </a:xfrm>
          <a:prstGeom prst="rect">
            <a:avLst/>
          </a:prstGeom>
        </p:spPr>
      </p:pic>
      <p:pic>
        <p:nvPicPr>
          <p:cNvPr id="10" name="Picture 9" descr="PA System.png"/>
          <p:cNvPicPr>
            <a:picLocks noChangeAspect="1"/>
          </p:cNvPicPr>
          <p:nvPr/>
        </p:nvPicPr>
        <p:blipFill>
          <a:blip r:embed="rId5" cstate="print"/>
          <a:stretch>
            <a:fillRect/>
          </a:stretch>
        </p:blipFill>
        <p:spPr>
          <a:xfrm>
            <a:off x="2971800" y="1905000"/>
            <a:ext cx="2024184" cy="1600200"/>
          </a:xfrm>
          <a:prstGeom prst="rect">
            <a:avLst/>
          </a:prstGeom>
        </p:spPr>
      </p:pic>
      <p:pic>
        <p:nvPicPr>
          <p:cNvPr id="11" name="Picture 10" descr="VHF Radio.png"/>
          <p:cNvPicPr>
            <a:picLocks noChangeAspect="1"/>
          </p:cNvPicPr>
          <p:nvPr/>
        </p:nvPicPr>
        <p:blipFill>
          <a:blip r:embed="rId6" cstate="print"/>
          <a:stretch>
            <a:fillRect/>
          </a:stretch>
        </p:blipFill>
        <p:spPr>
          <a:xfrm>
            <a:off x="838200" y="3581400"/>
            <a:ext cx="1881704" cy="1905000"/>
          </a:xfrm>
          <a:prstGeom prst="rect">
            <a:avLst/>
          </a:prstGeom>
        </p:spPr>
      </p:pic>
      <p:pic>
        <p:nvPicPr>
          <p:cNvPr id="12" name="Picture 11" descr="Radar Gun.jpg"/>
          <p:cNvPicPr>
            <a:picLocks noChangeAspect="1"/>
          </p:cNvPicPr>
          <p:nvPr/>
        </p:nvPicPr>
        <p:blipFill>
          <a:blip r:embed="rId7" cstate="print"/>
          <a:stretch>
            <a:fillRect/>
          </a:stretch>
        </p:blipFill>
        <p:spPr>
          <a:xfrm>
            <a:off x="6705600" y="3581400"/>
            <a:ext cx="1905000" cy="1905000"/>
          </a:xfrm>
          <a:prstGeom prst="rect">
            <a:avLst/>
          </a:prstGeom>
        </p:spPr>
      </p:pic>
      <p:pic>
        <p:nvPicPr>
          <p:cNvPr id="13" name="Picture 12" descr="PA System.png"/>
          <p:cNvPicPr>
            <a:picLocks noChangeAspect="1"/>
          </p:cNvPicPr>
          <p:nvPr/>
        </p:nvPicPr>
        <p:blipFill>
          <a:blip r:embed="rId8" cstate="print"/>
          <a:stretch>
            <a:fillRect/>
          </a:stretch>
        </p:blipFill>
        <p:spPr>
          <a:xfrm>
            <a:off x="5029200" y="1905000"/>
            <a:ext cx="1480651" cy="1600200"/>
          </a:xfrm>
          <a:prstGeom prst="rect">
            <a:avLst/>
          </a:prstGeom>
        </p:spPr>
      </p:pic>
      <p:pic>
        <p:nvPicPr>
          <p:cNvPr id="14" name="Picture 13" descr="PA System.png"/>
          <p:cNvPicPr>
            <a:picLocks noChangeAspect="1"/>
          </p:cNvPicPr>
          <p:nvPr/>
        </p:nvPicPr>
        <p:blipFill>
          <a:blip r:embed="rId9" cstate="print"/>
          <a:stretch>
            <a:fillRect/>
          </a:stretch>
        </p:blipFill>
        <p:spPr>
          <a:xfrm>
            <a:off x="6477000" y="1905000"/>
            <a:ext cx="2024184" cy="1600200"/>
          </a:xfrm>
          <a:prstGeom prst="rect">
            <a:avLst/>
          </a:prstGeom>
        </p:spPr>
      </p:pic>
      <p:pic>
        <p:nvPicPr>
          <p:cNvPr id="15" name="Picture 14" descr="PA System.png"/>
          <p:cNvPicPr>
            <a:picLocks noChangeAspect="1"/>
          </p:cNvPicPr>
          <p:nvPr/>
        </p:nvPicPr>
        <p:blipFill>
          <a:blip r:embed="rId10" cstate="print"/>
          <a:stretch>
            <a:fillRect/>
          </a:stretch>
        </p:blipFill>
        <p:spPr>
          <a:xfrm>
            <a:off x="2743200" y="3581400"/>
            <a:ext cx="2024184" cy="1905000"/>
          </a:xfrm>
          <a:prstGeom prst="rect">
            <a:avLst/>
          </a:prstGeom>
        </p:spPr>
      </p:pic>
      <p:pic>
        <p:nvPicPr>
          <p:cNvPr id="16" name="Picture 15" descr="PA System.png"/>
          <p:cNvPicPr>
            <a:picLocks noChangeAspect="1"/>
          </p:cNvPicPr>
          <p:nvPr/>
        </p:nvPicPr>
        <p:blipFill>
          <a:blip r:embed="rId11" cstate="print"/>
          <a:stretch>
            <a:fillRect/>
          </a:stretch>
        </p:blipFill>
        <p:spPr>
          <a:xfrm>
            <a:off x="4800600" y="3581400"/>
            <a:ext cx="1934028" cy="19050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6018"/>
                                        </p:tgtEl>
                                        <p:attrNameLst>
                                          <p:attrName>style.visibility</p:attrName>
                                        </p:attrNameLst>
                                      </p:cBhvr>
                                      <p:to>
                                        <p:strVal val="visible"/>
                                      </p:to>
                                    </p:set>
                                    <p:animEffect transition="in" filter="fade">
                                      <p:cBhvr>
                                        <p:cTn id="7" dur="500"/>
                                        <p:tgtEl>
                                          <p:spTgt spid="86018"/>
                                        </p:tgtEl>
                                      </p:cBhvr>
                                    </p:animEffect>
                                    <p:anim calcmode="lin" valueType="num">
                                      <p:cBhvr>
                                        <p:cTn id="8" dur="500" fill="hold"/>
                                        <p:tgtEl>
                                          <p:spTgt spid="86018"/>
                                        </p:tgtEl>
                                        <p:attrNameLst>
                                          <p:attrName>ppt_x</p:attrName>
                                        </p:attrNameLst>
                                      </p:cBhvr>
                                      <p:tavLst>
                                        <p:tav tm="0">
                                          <p:val>
                                            <p:strVal val="#ppt_x-.1"/>
                                          </p:val>
                                        </p:tav>
                                        <p:tav tm="100000">
                                          <p:val>
                                            <p:strVal val="#ppt_x"/>
                                          </p:val>
                                        </p:tav>
                                      </p:tavLst>
                                    </p:anim>
                                    <p:anim calcmode="lin" valueType="num">
                                      <p:cBhvr>
                                        <p:cTn id="9" dur="500" fill="hold"/>
                                        <p:tgtEl>
                                          <p:spTgt spid="86018"/>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7">
                                            <p:bg/>
                                          </p:spTgt>
                                        </p:tgtEl>
                                        <p:attrNameLst>
                                          <p:attrName>style.visibility</p:attrName>
                                        </p:attrNameLst>
                                      </p:cBhvr>
                                      <p:to>
                                        <p:strVal val="visible"/>
                                      </p:to>
                                    </p:set>
                                    <p:anim calcmode="lin" valueType="num">
                                      <p:cBhvr additive="base">
                                        <p:cTn id="14"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 calcmode="lin" valueType="num">
                                      <p:cBhvr additive="base">
                                        <p:cTn id="20"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ppt_x"/>
                                          </p:val>
                                        </p:tav>
                                        <p:tav tm="100000">
                                          <p:val>
                                            <p:strVal val="#ppt_x"/>
                                          </p:val>
                                        </p:tav>
                                      </p:tavLst>
                                    </p:anim>
                                    <p:anim calcmode="lin" valueType="num">
                                      <p:cBhvr additive="base">
                                        <p:cTn id="6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500" fill="hold"/>
                                        <p:tgtEl>
                                          <p:spTgt spid="12"/>
                                        </p:tgtEl>
                                        <p:attrNameLst>
                                          <p:attrName>ppt_x</p:attrName>
                                        </p:attrNameLst>
                                      </p:cBhvr>
                                      <p:tavLst>
                                        <p:tav tm="0">
                                          <p:val>
                                            <p:strVal val="#ppt_x"/>
                                          </p:val>
                                        </p:tav>
                                        <p:tav tm="100000">
                                          <p:val>
                                            <p:strVal val="#ppt_x"/>
                                          </p:val>
                                        </p:tav>
                                      </p:tavLst>
                                    </p:anim>
                                    <p:anim calcmode="lin" valueType="num">
                                      <p:cBhvr additive="base">
                                        <p:cTn id="6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1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Joshuah\Pictures\PICS\ALL\BACKUP PUBLIC\NoGo Documents\FRSC\ACADEMY\064.JPG"/>
          <p:cNvPicPr/>
          <p:nvPr/>
        </p:nvPicPr>
        <p:blipFill>
          <a:blip r:embed="rId2" cstate="print">
            <a:lum bright="50000"/>
          </a:blip>
          <a:srcRect/>
          <a:stretch>
            <a:fillRect/>
          </a:stretch>
        </p:blipFill>
        <p:spPr bwMode="auto">
          <a:xfrm>
            <a:off x="179512" y="0"/>
            <a:ext cx="8964488" cy="68580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BB50CD58-016B-48A4-A83E-08A344755C0E}" type="slidenum">
              <a:rPr lang="en-GB" sz="1400" b="1" smtClean="0">
                <a:solidFill>
                  <a:srgbClr val="FFFF00"/>
                </a:solidFill>
                <a:effectLst>
                  <a:outerShdw blurRad="38100" dist="38100" dir="2700000" algn="tl">
                    <a:srgbClr val="000000">
                      <a:alpha val="43137"/>
                    </a:srgbClr>
                  </a:outerShdw>
                </a:effectLst>
              </a:rPr>
              <a:pPr/>
              <a:t>15</a:t>
            </a:fld>
            <a:endParaRPr lang="en-GB" sz="1400" b="1">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08520" y="0"/>
            <a:ext cx="642909" cy="6858000"/>
          </a:xfrm>
          <a:prstGeom prst="rect">
            <a:avLst/>
          </a:prstGeom>
          <a:noFill/>
          <a:ln w="9525">
            <a:noFill/>
            <a:miter lim="800000"/>
            <a:headEnd/>
            <a:tailEnd/>
          </a:ln>
          <a:effectLst/>
        </p:spPr>
      </p:pic>
      <p:sp>
        <p:nvSpPr>
          <p:cNvPr id="86018" name="Rectangle 2"/>
          <p:cNvSpPr>
            <a:spLocks noChangeArrowheads="1"/>
          </p:cNvSpPr>
          <p:nvPr/>
        </p:nvSpPr>
        <p:spPr bwMode="auto">
          <a:xfrm>
            <a:off x="762000" y="395646"/>
            <a:ext cx="763284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GB" sz="2800" b="1"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Calibri" pitchFamily="34" charset="0"/>
                <a:cs typeface="Tahoma" pitchFamily="34" charset="0"/>
              </a:rPr>
              <a:t>Body of Discussion Cont.</a:t>
            </a:r>
            <a:endParaRPr kumimoji="0" lang="en-GB" sz="2800"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sp>
        <p:nvSpPr>
          <p:cNvPr id="17" name="Rectangle 16"/>
          <p:cNvSpPr/>
          <p:nvPr/>
        </p:nvSpPr>
        <p:spPr>
          <a:xfrm>
            <a:off x="838200" y="914401"/>
            <a:ext cx="7467600" cy="523220"/>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GB" sz="2800" b="1" dirty="0"/>
              <a:t>Auxiliary </a:t>
            </a:r>
            <a:r>
              <a:rPr lang="en-GB" sz="2800" b="1" dirty="0" smtClean="0"/>
              <a:t>Device</a:t>
            </a:r>
            <a:endParaRPr lang="en-US" sz="2800" dirty="0"/>
          </a:p>
        </p:txBody>
      </p:sp>
      <p:pic>
        <p:nvPicPr>
          <p:cNvPr id="8" name="Picture 7" descr="light Bar.png"/>
          <p:cNvPicPr>
            <a:picLocks noChangeAspect="1"/>
          </p:cNvPicPr>
          <p:nvPr/>
        </p:nvPicPr>
        <p:blipFill>
          <a:blip r:embed="rId4" cstate="print"/>
          <a:stretch>
            <a:fillRect/>
          </a:stretch>
        </p:blipFill>
        <p:spPr>
          <a:xfrm>
            <a:off x="762000" y="1447800"/>
            <a:ext cx="2430683" cy="2133600"/>
          </a:xfrm>
          <a:prstGeom prst="rect">
            <a:avLst/>
          </a:prstGeom>
        </p:spPr>
      </p:pic>
      <p:pic>
        <p:nvPicPr>
          <p:cNvPr id="10" name="Picture 9" descr="PA System.png"/>
          <p:cNvPicPr>
            <a:picLocks noChangeAspect="1"/>
          </p:cNvPicPr>
          <p:nvPr/>
        </p:nvPicPr>
        <p:blipFill>
          <a:blip r:embed="rId5" cstate="print"/>
          <a:stretch>
            <a:fillRect/>
          </a:stretch>
        </p:blipFill>
        <p:spPr>
          <a:xfrm>
            <a:off x="3124200" y="1371600"/>
            <a:ext cx="1905000" cy="2209800"/>
          </a:xfrm>
          <a:prstGeom prst="rect">
            <a:avLst/>
          </a:prstGeom>
        </p:spPr>
      </p:pic>
      <p:pic>
        <p:nvPicPr>
          <p:cNvPr id="11" name="Picture 10" descr="VHF Radio.png"/>
          <p:cNvPicPr>
            <a:picLocks noChangeAspect="1"/>
          </p:cNvPicPr>
          <p:nvPr/>
        </p:nvPicPr>
        <p:blipFill>
          <a:blip r:embed="rId6" cstate="print"/>
          <a:stretch>
            <a:fillRect/>
          </a:stretch>
        </p:blipFill>
        <p:spPr>
          <a:xfrm>
            <a:off x="6868264" y="1447800"/>
            <a:ext cx="1818536" cy="2133600"/>
          </a:xfrm>
          <a:prstGeom prst="rect">
            <a:avLst/>
          </a:prstGeom>
        </p:spPr>
      </p:pic>
      <p:pic>
        <p:nvPicPr>
          <p:cNvPr id="13" name="Picture 12" descr="PA System.png"/>
          <p:cNvPicPr>
            <a:picLocks noChangeAspect="1"/>
          </p:cNvPicPr>
          <p:nvPr/>
        </p:nvPicPr>
        <p:blipFill>
          <a:blip r:embed="rId7" cstate="print"/>
          <a:stretch>
            <a:fillRect/>
          </a:stretch>
        </p:blipFill>
        <p:spPr>
          <a:xfrm>
            <a:off x="5029200" y="1447800"/>
            <a:ext cx="1828800" cy="2133600"/>
          </a:xfrm>
          <a:prstGeom prst="rect">
            <a:avLst/>
          </a:prstGeom>
        </p:spPr>
      </p:pic>
      <p:pic>
        <p:nvPicPr>
          <p:cNvPr id="15" name="Picture 14" descr="PA System.png"/>
          <p:cNvPicPr>
            <a:picLocks noChangeAspect="1"/>
          </p:cNvPicPr>
          <p:nvPr/>
        </p:nvPicPr>
        <p:blipFill>
          <a:blip r:embed="rId8" cstate="print"/>
          <a:stretch>
            <a:fillRect/>
          </a:stretch>
        </p:blipFill>
        <p:spPr>
          <a:xfrm>
            <a:off x="762000" y="3657600"/>
            <a:ext cx="2034618" cy="1981200"/>
          </a:xfrm>
          <a:prstGeom prst="rect">
            <a:avLst/>
          </a:prstGeom>
        </p:spPr>
      </p:pic>
      <p:pic>
        <p:nvPicPr>
          <p:cNvPr id="16" name="Picture 15" descr="PA System.png"/>
          <p:cNvPicPr>
            <a:picLocks noChangeAspect="1"/>
          </p:cNvPicPr>
          <p:nvPr/>
        </p:nvPicPr>
        <p:blipFill>
          <a:blip r:embed="rId9" cstate="print"/>
          <a:stretch>
            <a:fillRect/>
          </a:stretch>
        </p:blipFill>
        <p:spPr>
          <a:xfrm>
            <a:off x="2819400" y="3657600"/>
            <a:ext cx="1891428" cy="1981200"/>
          </a:xfrm>
          <a:prstGeom prst="rect">
            <a:avLst/>
          </a:prstGeom>
        </p:spPr>
      </p:pic>
      <p:pic>
        <p:nvPicPr>
          <p:cNvPr id="14" name="Picture 13" descr="PA System.png"/>
          <p:cNvPicPr>
            <a:picLocks noChangeAspect="1"/>
          </p:cNvPicPr>
          <p:nvPr/>
        </p:nvPicPr>
        <p:blipFill>
          <a:blip r:embed="rId10" cstate="print"/>
          <a:stretch>
            <a:fillRect/>
          </a:stretch>
        </p:blipFill>
        <p:spPr>
          <a:xfrm>
            <a:off x="4724400" y="3657600"/>
            <a:ext cx="1891428" cy="1981200"/>
          </a:xfrm>
          <a:prstGeom prst="rect">
            <a:avLst/>
          </a:prstGeom>
        </p:spPr>
      </p:pic>
      <p:pic>
        <p:nvPicPr>
          <p:cNvPr id="19" name="Picture 18" descr="PA System.png"/>
          <p:cNvPicPr>
            <a:picLocks noChangeAspect="1"/>
          </p:cNvPicPr>
          <p:nvPr/>
        </p:nvPicPr>
        <p:blipFill>
          <a:blip r:embed="rId11" cstate="print"/>
          <a:stretch>
            <a:fillRect/>
          </a:stretch>
        </p:blipFill>
        <p:spPr>
          <a:xfrm>
            <a:off x="6629400" y="3702486"/>
            <a:ext cx="1891428" cy="189142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6018"/>
                                        </p:tgtEl>
                                        <p:attrNameLst>
                                          <p:attrName>style.visibility</p:attrName>
                                        </p:attrNameLst>
                                      </p:cBhvr>
                                      <p:to>
                                        <p:strVal val="visible"/>
                                      </p:to>
                                    </p:set>
                                    <p:animEffect transition="in" filter="fade">
                                      <p:cBhvr>
                                        <p:cTn id="7" dur="500"/>
                                        <p:tgtEl>
                                          <p:spTgt spid="86018"/>
                                        </p:tgtEl>
                                      </p:cBhvr>
                                    </p:animEffect>
                                    <p:anim calcmode="lin" valueType="num">
                                      <p:cBhvr>
                                        <p:cTn id="8" dur="500" fill="hold"/>
                                        <p:tgtEl>
                                          <p:spTgt spid="86018"/>
                                        </p:tgtEl>
                                        <p:attrNameLst>
                                          <p:attrName>ppt_x</p:attrName>
                                        </p:attrNameLst>
                                      </p:cBhvr>
                                      <p:tavLst>
                                        <p:tav tm="0">
                                          <p:val>
                                            <p:strVal val="#ppt_x-.1"/>
                                          </p:val>
                                        </p:tav>
                                        <p:tav tm="100000">
                                          <p:val>
                                            <p:strVal val="#ppt_x"/>
                                          </p:val>
                                        </p:tav>
                                      </p:tavLst>
                                    </p:anim>
                                    <p:anim calcmode="lin" valueType="num">
                                      <p:cBhvr>
                                        <p:cTn id="9" dur="500" fill="hold"/>
                                        <p:tgtEl>
                                          <p:spTgt spid="86018"/>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
                                            <p:bg/>
                                          </p:spTgt>
                                        </p:tgtEl>
                                        <p:attrNameLst>
                                          <p:attrName>style.visibility</p:attrName>
                                        </p:attrNameLst>
                                      </p:cBhvr>
                                      <p:to>
                                        <p:strVal val="visible"/>
                                      </p:to>
                                    </p:set>
                                    <p:animEffect transition="in" filter="wipe(down)">
                                      <p:cBhvr>
                                        <p:cTn id="14" dur="500"/>
                                        <p:tgtEl>
                                          <p:spTgt spid="17">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wipe(down)">
                                      <p:cBhvr>
                                        <p:cTn id="19" dur="500"/>
                                        <p:tgtEl>
                                          <p:spTgt spid="1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additive="base">
                                        <p:cTn id="60" dur="500" fill="hold"/>
                                        <p:tgtEl>
                                          <p:spTgt spid="14"/>
                                        </p:tgtEl>
                                        <p:attrNameLst>
                                          <p:attrName>ppt_x</p:attrName>
                                        </p:attrNameLst>
                                      </p:cBhvr>
                                      <p:tavLst>
                                        <p:tav tm="0">
                                          <p:val>
                                            <p:strVal val="#ppt_x"/>
                                          </p:val>
                                        </p:tav>
                                        <p:tav tm="100000">
                                          <p:val>
                                            <p:strVal val="#ppt_x"/>
                                          </p:val>
                                        </p:tav>
                                      </p:tavLst>
                                    </p:anim>
                                    <p:anim calcmode="lin" valueType="num">
                                      <p:cBhvr additive="base">
                                        <p:cTn id="6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additive="base">
                                        <p:cTn id="66" dur="500" fill="hold"/>
                                        <p:tgtEl>
                                          <p:spTgt spid="19"/>
                                        </p:tgtEl>
                                        <p:attrNameLst>
                                          <p:attrName>ppt_x</p:attrName>
                                        </p:attrNameLst>
                                      </p:cBhvr>
                                      <p:tavLst>
                                        <p:tav tm="0">
                                          <p:val>
                                            <p:strVal val="#ppt_x"/>
                                          </p:val>
                                        </p:tav>
                                        <p:tav tm="100000">
                                          <p:val>
                                            <p:strVal val="#ppt_x"/>
                                          </p:val>
                                        </p:tav>
                                      </p:tavLst>
                                    </p:anim>
                                    <p:anim calcmode="lin" valueType="num">
                                      <p:cBhvr additive="base">
                                        <p:cTn id="6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17"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Joshuah\Pictures\PICS\ALL\BACKUP PUBLIC\NoGo Documents\FRSC\ACADEMY\064.JPG"/>
          <p:cNvPicPr/>
          <p:nvPr/>
        </p:nvPicPr>
        <p:blipFill>
          <a:blip r:embed="rId2" cstate="print">
            <a:lum bright="50000"/>
          </a:blip>
          <a:srcRect/>
          <a:stretch>
            <a:fillRect/>
          </a:stretch>
        </p:blipFill>
        <p:spPr bwMode="auto">
          <a:xfrm>
            <a:off x="179512" y="0"/>
            <a:ext cx="8964488" cy="68580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BB50CD58-016B-48A4-A83E-08A344755C0E}" type="slidenum">
              <a:rPr lang="en-GB" sz="1400" b="1" smtClean="0">
                <a:solidFill>
                  <a:srgbClr val="FFFF00"/>
                </a:solidFill>
                <a:effectLst>
                  <a:outerShdw blurRad="38100" dist="38100" dir="2700000" algn="tl">
                    <a:srgbClr val="000000">
                      <a:alpha val="43137"/>
                    </a:srgbClr>
                  </a:outerShdw>
                </a:effectLst>
              </a:rPr>
              <a:pPr/>
              <a:t>16</a:t>
            </a:fld>
            <a:endParaRPr lang="en-GB" sz="1400" b="1">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08520" y="0"/>
            <a:ext cx="642909" cy="6858000"/>
          </a:xfrm>
          <a:prstGeom prst="rect">
            <a:avLst/>
          </a:prstGeom>
          <a:noFill/>
          <a:ln w="9525">
            <a:noFill/>
            <a:miter lim="800000"/>
            <a:headEnd/>
            <a:tailEnd/>
          </a:ln>
          <a:effectLst/>
        </p:spPr>
      </p:pic>
      <p:sp>
        <p:nvSpPr>
          <p:cNvPr id="86018" name="Rectangle 2"/>
          <p:cNvSpPr>
            <a:spLocks noChangeArrowheads="1"/>
          </p:cNvSpPr>
          <p:nvPr/>
        </p:nvSpPr>
        <p:spPr bwMode="auto">
          <a:xfrm>
            <a:off x="762000" y="395646"/>
            <a:ext cx="763284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GB" sz="2800" b="1"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Calibri" pitchFamily="34" charset="0"/>
                <a:cs typeface="Tahoma" pitchFamily="34" charset="0"/>
              </a:rPr>
              <a:t>Body of Discussion Cont.</a:t>
            </a:r>
            <a:endParaRPr kumimoji="0" lang="en-GB" sz="2800"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sp>
        <p:nvSpPr>
          <p:cNvPr id="17" name="Rectangle 16"/>
          <p:cNvSpPr/>
          <p:nvPr/>
        </p:nvSpPr>
        <p:spPr>
          <a:xfrm>
            <a:off x="838200" y="914401"/>
            <a:ext cx="7696200" cy="138499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GB" sz="2800" dirty="0"/>
              <a:t>Defensive devices: These are devices that patrolmen use for self defence in the event of attacks. </a:t>
            </a:r>
            <a:r>
              <a:rPr lang="en-GB" sz="2800" dirty="0" err="1"/>
              <a:t>E.g</a:t>
            </a:r>
            <a:endParaRPr lang="en-US" sz="2800" dirty="0"/>
          </a:p>
        </p:txBody>
      </p:sp>
      <p:pic>
        <p:nvPicPr>
          <p:cNvPr id="8" name="Picture 7" descr="light Bar.png"/>
          <p:cNvPicPr>
            <a:picLocks noChangeAspect="1"/>
          </p:cNvPicPr>
          <p:nvPr/>
        </p:nvPicPr>
        <p:blipFill>
          <a:blip r:embed="rId4" cstate="print"/>
          <a:stretch>
            <a:fillRect/>
          </a:stretch>
        </p:blipFill>
        <p:spPr>
          <a:xfrm>
            <a:off x="1219200" y="2362200"/>
            <a:ext cx="2667000" cy="1854011"/>
          </a:xfrm>
          <a:prstGeom prst="rect">
            <a:avLst/>
          </a:prstGeom>
        </p:spPr>
      </p:pic>
      <p:pic>
        <p:nvPicPr>
          <p:cNvPr id="10" name="Picture 9" descr="PA System.png"/>
          <p:cNvPicPr>
            <a:picLocks noChangeAspect="1"/>
          </p:cNvPicPr>
          <p:nvPr/>
        </p:nvPicPr>
        <p:blipFill>
          <a:blip r:embed="rId5" cstate="print"/>
          <a:stretch>
            <a:fillRect/>
          </a:stretch>
        </p:blipFill>
        <p:spPr>
          <a:xfrm>
            <a:off x="4876799" y="2362200"/>
            <a:ext cx="2985535" cy="1752600"/>
          </a:xfrm>
          <a:prstGeom prst="rect">
            <a:avLst/>
          </a:prstGeom>
        </p:spPr>
      </p:pic>
      <p:pic>
        <p:nvPicPr>
          <p:cNvPr id="15" name="Picture 14" descr="PA System.png"/>
          <p:cNvPicPr>
            <a:picLocks noChangeAspect="1"/>
          </p:cNvPicPr>
          <p:nvPr/>
        </p:nvPicPr>
        <p:blipFill>
          <a:blip r:embed="rId6" cstate="print"/>
          <a:stretch>
            <a:fillRect/>
          </a:stretch>
        </p:blipFill>
        <p:spPr>
          <a:xfrm>
            <a:off x="1066799" y="4267200"/>
            <a:ext cx="3006969" cy="2057400"/>
          </a:xfrm>
          <a:prstGeom prst="rect">
            <a:avLst/>
          </a:prstGeom>
        </p:spPr>
      </p:pic>
      <p:pic>
        <p:nvPicPr>
          <p:cNvPr id="16" name="Picture 15" descr="PA System.png"/>
          <p:cNvPicPr>
            <a:picLocks noChangeAspect="1"/>
          </p:cNvPicPr>
          <p:nvPr/>
        </p:nvPicPr>
        <p:blipFill>
          <a:blip r:embed="rId7" cstate="print"/>
          <a:stretch>
            <a:fillRect/>
          </a:stretch>
        </p:blipFill>
        <p:spPr>
          <a:xfrm>
            <a:off x="4800600" y="4267200"/>
            <a:ext cx="3048000" cy="211886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6018"/>
                                        </p:tgtEl>
                                        <p:attrNameLst>
                                          <p:attrName>style.visibility</p:attrName>
                                        </p:attrNameLst>
                                      </p:cBhvr>
                                      <p:to>
                                        <p:strVal val="visible"/>
                                      </p:to>
                                    </p:set>
                                    <p:animEffect transition="in" filter="fade">
                                      <p:cBhvr>
                                        <p:cTn id="7" dur="500"/>
                                        <p:tgtEl>
                                          <p:spTgt spid="86018"/>
                                        </p:tgtEl>
                                      </p:cBhvr>
                                    </p:animEffect>
                                    <p:anim calcmode="lin" valueType="num">
                                      <p:cBhvr>
                                        <p:cTn id="8" dur="500" fill="hold"/>
                                        <p:tgtEl>
                                          <p:spTgt spid="86018"/>
                                        </p:tgtEl>
                                        <p:attrNameLst>
                                          <p:attrName>ppt_x</p:attrName>
                                        </p:attrNameLst>
                                      </p:cBhvr>
                                      <p:tavLst>
                                        <p:tav tm="0">
                                          <p:val>
                                            <p:strVal val="#ppt_x-.1"/>
                                          </p:val>
                                        </p:tav>
                                        <p:tav tm="100000">
                                          <p:val>
                                            <p:strVal val="#ppt_x"/>
                                          </p:val>
                                        </p:tav>
                                      </p:tavLst>
                                    </p:anim>
                                    <p:anim calcmode="lin" valueType="num">
                                      <p:cBhvr>
                                        <p:cTn id="9" dur="500" fill="hold"/>
                                        <p:tgtEl>
                                          <p:spTgt spid="86018"/>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
                                            <p:bg/>
                                          </p:spTgt>
                                        </p:tgtEl>
                                        <p:attrNameLst>
                                          <p:attrName>style.visibility</p:attrName>
                                        </p:attrNameLst>
                                      </p:cBhvr>
                                      <p:to>
                                        <p:strVal val="visible"/>
                                      </p:to>
                                    </p:set>
                                    <p:animEffect transition="in" filter="wipe(down)">
                                      <p:cBhvr>
                                        <p:cTn id="14" dur="500"/>
                                        <p:tgtEl>
                                          <p:spTgt spid="17">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wipe(down)">
                                      <p:cBhvr>
                                        <p:cTn id="19" dur="500"/>
                                        <p:tgtEl>
                                          <p:spTgt spid="1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17"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Joshuah\Pictures\PICS\ALL\BACKUP PUBLIC\NoGo Documents\FRSC\ACADEMY\064.JPG"/>
          <p:cNvPicPr/>
          <p:nvPr/>
        </p:nvPicPr>
        <p:blipFill>
          <a:blip r:embed="rId2" cstate="print">
            <a:lum bright="50000"/>
          </a:blip>
          <a:srcRect/>
          <a:stretch>
            <a:fillRect/>
          </a:stretch>
        </p:blipFill>
        <p:spPr bwMode="auto">
          <a:xfrm>
            <a:off x="179512" y="0"/>
            <a:ext cx="8964488" cy="68580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BB50CD58-016B-48A4-A83E-08A344755C0E}" type="slidenum">
              <a:rPr lang="en-GB" sz="1400" b="1" smtClean="0">
                <a:solidFill>
                  <a:srgbClr val="FFFF00"/>
                </a:solidFill>
                <a:effectLst>
                  <a:outerShdw blurRad="38100" dist="38100" dir="2700000" algn="tl">
                    <a:srgbClr val="000000">
                      <a:alpha val="43137"/>
                    </a:srgbClr>
                  </a:outerShdw>
                </a:effectLst>
              </a:rPr>
              <a:pPr/>
              <a:t>17</a:t>
            </a:fld>
            <a:endParaRPr lang="en-GB" sz="1400" b="1">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08520" y="0"/>
            <a:ext cx="642909" cy="6858000"/>
          </a:xfrm>
          <a:prstGeom prst="rect">
            <a:avLst/>
          </a:prstGeom>
          <a:noFill/>
          <a:ln w="9525">
            <a:noFill/>
            <a:miter lim="800000"/>
            <a:headEnd/>
            <a:tailEnd/>
          </a:ln>
          <a:effectLst/>
        </p:spPr>
      </p:pic>
      <p:sp>
        <p:nvSpPr>
          <p:cNvPr id="86018" name="Rectangle 2"/>
          <p:cNvSpPr>
            <a:spLocks noChangeArrowheads="1"/>
          </p:cNvSpPr>
          <p:nvPr/>
        </p:nvSpPr>
        <p:spPr bwMode="auto">
          <a:xfrm>
            <a:off x="762000" y="395646"/>
            <a:ext cx="763284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en-GB" sz="2800" b="1"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Calibri" pitchFamily="34" charset="0"/>
                <a:cs typeface="Tahoma" pitchFamily="34" charset="0"/>
              </a:rPr>
              <a:t>Body of Discussion Cont.</a:t>
            </a:r>
            <a:endParaRPr kumimoji="0" lang="en-GB" sz="2800"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sp>
        <p:nvSpPr>
          <p:cNvPr id="17" name="Rectangle 16"/>
          <p:cNvSpPr/>
          <p:nvPr/>
        </p:nvSpPr>
        <p:spPr>
          <a:xfrm>
            <a:off x="914400" y="1066800"/>
            <a:ext cx="7467600" cy="138499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2800" b="1" dirty="0"/>
              <a:t>Stationery </a:t>
            </a:r>
            <a:r>
              <a:rPr lang="en-GB" sz="2800" b="1" dirty="0" smtClean="0"/>
              <a:t>items: </a:t>
            </a:r>
            <a:r>
              <a:rPr lang="en-GB" sz="2800" dirty="0" smtClean="0"/>
              <a:t>This are writing materials needed to record incidences of operational activities:</a:t>
            </a:r>
            <a:endParaRPr lang="en-GB" sz="2800" dirty="0">
              <a:latin typeface="Comic Sans MS" pitchFamily="66" charset="0"/>
            </a:endParaRPr>
          </a:p>
        </p:txBody>
      </p:sp>
      <p:graphicFrame>
        <p:nvGraphicFramePr>
          <p:cNvPr id="9" name="Diagram 8"/>
          <p:cNvGraphicFramePr/>
          <p:nvPr>
            <p:extLst>
              <p:ext uri="{D42A27DB-BD31-4B8C-83A1-F6EECF244321}">
                <p14:modId xmlns:p14="http://schemas.microsoft.com/office/powerpoint/2010/main" val="1498127001"/>
              </p:ext>
            </p:extLst>
          </p:nvPr>
        </p:nvGraphicFramePr>
        <p:xfrm>
          <a:off x="914400" y="2438400"/>
          <a:ext cx="7696200" cy="3733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6018"/>
                                        </p:tgtEl>
                                        <p:attrNameLst>
                                          <p:attrName>style.visibility</p:attrName>
                                        </p:attrNameLst>
                                      </p:cBhvr>
                                      <p:to>
                                        <p:strVal val="visible"/>
                                      </p:to>
                                    </p:set>
                                    <p:animEffect transition="in" filter="fade">
                                      <p:cBhvr>
                                        <p:cTn id="7" dur="500"/>
                                        <p:tgtEl>
                                          <p:spTgt spid="86018"/>
                                        </p:tgtEl>
                                      </p:cBhvr>
                                    </p:animEffect>
                                    <p:anim calcmode="lin" valueType="num">
                                      <p:cBhvr>
                                        <p:cTn id="8" dur="500" fill="hold"/>
                                        <p:tgtEl>
                                          <p:spTgt spid="86018"/>
                                        </p:tgtEl>
                                        <p:attrNameLst>
                                          <p:attrName>ppt_x</p:attrName>
                                        </p:attrNameLst>
                                      </p:cBhvr>
                                      <p:tavLst>
                                        <p:tav tm="0">
                                          <p:val>
                                            <p:strVal val="#ppt_x-.1"/>
                                          </p:val>
                                        </p:tav>
                                        <p:tav tm="100000">
                                          <p:val>
                                            <p:strVal val="#ppt_x"/>
                                          </p:val>
                                        </p:tav>
                                      </p:tavLst>
                                    </p:anim>
                                    <p:anim calcmode="lin" valueType="num">
                                      <p:cBhvr>
                                        <p:cTn id="9" dur="500" fill="hold"/>
                                        <p:tgtEl>
                                          <p:spTgt spid="86018"/>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
                                            <p:bg/>
                                          </p:spTgt>
                                        </p:tgtEl>
                                        <p:attrNameLst>
                                          <p:attrName>style.visibility</p:attrName>
                                        </p:attrNameLst>
                                      </p:cBhvr>
                                      <p:to>
                                        <p:strVal val="visible"/>
                                      </p:to>
                                    </p:set>
                                    <p:animEffect transition="in" filter="wipe(down)">
                                      <p:cBhvr>
                                        <p:cTn id="14" dur="500"/>
                                        <p:tgtEl>
                                          <p:spTgt spid="17">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wipe(down)">
                                      <p:cBhvr>
                                        <p:cTn id="19" dur="500"/>
                                        <p:tgtEl>
                                          <p:spTgt spid="1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graphicEl>
                                              <a:dgm id="{C93C5761-8FAF-4B4C-B8A6-123236444A34}"/>
                                            </p:graphicEl>
                                          </p:spTgt>
                                        </p:tgtEl>
                                        <p:attrNameLst>
                                          <p:attrName>style.visibility</p:attrName>
                                        </p:attrNameLst>
                                      </p:cBhvr>
                                      <p:to>
                                        <p:strVal val="visible"/>
                                      </p:to>
                                    </p:set>
                                    <p:anim calcmode="lin" valueType="num">
                                      <p:cBhvr additive="base">
                                        <p:cTn id="24" dur="500" fill="hold"/>
                                        <p:tgtEl>
                                          <p:spTgt spid="9">
                                            <p:graphicEl>
                                              <a:dgm id="{C93C5761-8FAF-4B4C-B8A6-123236444A34}"/>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graphicEl>
                                              <a:dgm id="{C93C5761-8FAF-4B4C-B8A6-123236444A34}"/>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graphicEl>
                                              <a:dgm id="{A94D6698-0D8B-4144-987A-E191CD20452E}"/>
                                            </p:graphicEl>
                                          </p:spTgt>
                                        </p:tgtEl>
                                        <p:attrNameLst>
                                          <p:attrName>style.visibility</p:attrName>
                                        </p:attrNameLst>
                                      </p:cBhvr>
                                      <p:to>
                                        <p:strVal val="visible"/>
                                      </p:to>
                                    </p:set>
                                    <p:anim calcmode="lin" valueType="num">
                                      <p:cBhvr additive="base">
                                        <p:cTn id="30" dur="500" fill="hold"/>
                                        <p:tgtEl>
                                          <p:spTgt spid="9">
                                            <p:graphicEl>
                                              <a:dgm id="{A94D6698-0D8B-4144-987A-E191CD20452E}"/>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graphicEl>
                                              <a:dgm id="{A94D6698-0D8B-4144-987A-E191CD20452E}"/>
                                            </p:graphic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graphicEl>
                                              <a:dgm id="{956EE507-2F10-4789-B819-C3B6539C604E}"/>
                                            </p:graphicEl>
                                          </p:spTgt>
                                        </p:tgtEl>
                                        <p:attrNameLst>
                                          <p:attrName>style.visibility</p:attrName>
                                        </p:attrNameLst>
                                      </p:cBhvr>
                                      <p:to>
                                        <p:strVal val="visible"/>
                                      </p:to>
                                    </p:set>
                                    <p:anim calcmode="lin" valueType="num">
                                      <p:cBhvr additive="base">
                                        <p:cTn id="36" dur="500" fill="hold"/>
                                        <p:tgtEl>
                                          <p:spTgt spid="9">
                                            <p:graphicEl>
                                              <a:dgm id="{956EE507-2F10-4789-B819-C3B6539C604E}"/>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graphicEl>
                                              <a:dgm id="{956EE507-2F10-4789-B819-C3B6539C604E}"/>
                                            </p:graphic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graphicEl>
                                              <a:dgm id="{52B3DF9A-2193-468A-A828-30A7849CA932}"/>
                                            </p:graphicEl>
                                          </p:spTgt>
                                        </p:tgtEl>
                                        <p:attrNameLst>
                                          <p:attrName>style.visibility</p:attrName>
                                        </p:attrNameLst>
                                      </p:cBhvr>
                                      <p:to>
                                        <p:strVal val="visible"/>
                                      </p:to>
                                    </p:set>
                                    <p:anim calcmode="lin" valueType="num">
                                      <p:cBhvr additive="base">
                                        <p:cTn id="42" dur="500" fill="hold"/>
                                        <p:tgtEl>
                                          <p:spTgt spid="9">
                                            <p:graphicEl>
                                              <a:dgm id="{52B3DF9A-2193-468A-A828-30A7849CA932}"/>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graphicEl>
                                              <a:dgm id="{52B3DF9A-2193-468A-A828-30A7849CA932}"/>
                                            </p:graphic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graphicEl>
                                              <a:dgm id="{FB698BBE-BB99-4BFE-954B-36292325BBC2}"/>
                                            </p:graphicEl>
                                          </p:spTgt>
                                        </p:tgtEl>
                                        <p:attrNameLst>
                                          <p:attrName>style.visibility</p:attrName>
                                        </p:attrNameLst>
                                      </p:cBhvr>
                                      <p:to>
                                        <p:strVal val="visible"/>
                                      </p:to>
                                    </p:set>
                                    <p:anim calcmode="lin" valueType="num">
                                      <p:cBhvr additive="base">
                                        <p:cTn id="48" dur="500" fill="hold"/>
                                        <p:tgtEl>
                                          <p:spTgt spid="9">
                                            <p:graphicEl>
                                              <a:dgm id="{FB698BBE-BB99-4BFE-954B-36292325BBC2}"/>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9">
                                            <p:graphicEl>
                                              <a:dgm id="{FB698BBE-BB99-4BFE-954B-36292325BBC2}"/>
                                            </p:graphic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
                                            <p:graphicEl>
                                              <a:dgm id="{C88D1148-67D7-45D3-A979-5D1134FB164B}"/>
                                            </p:graphicEl>
                                          </p:spTgt>
                                        </p:tgtEl>
                                        <p:attrNameLst>
                                          <p:attrName>style.visibility</p:attrName>
                                        </p:attrNameLst>
                                      </p:cBhvr>
                                      <p:to>
                                        <p:strVal val="visible"/>
                                      </p:to>
                                    </p:set>
                                    <p:anim calcmode="lin" valueType="num">
                                      <p:cBhvr additive="base">
                                        <p:cTn id="54" dur="500" fill="hold"/>
                                        <p:tgtEl>
                                          <p:spTgt spid="9">
                                            <p:graphicEl>
                                              <a:dgm id="{C88D1148-67D7-45D3-A979-5D1134FB164B}"/>
                                            </p:graphicEl>
                                          </p:spTgt>
                                        </p:tgtEl>
                                        <p:attrNameLst>
                                          <p:attrName>ppt_x</p:attrName>
                                        </p:attrNameLst>
                                      </p:cBhvr>
                                      <p:tavLst>
                                        <p:tav tm="0">
                                          <p:val>
                                            <p:strVal val="#ppt_x"/>
                                          </p:val>
                                        </p:tav>
                                        <p:tav tm="100000">
                                          <p:val>
                                            <p:strVal val="#ppt_x"/>
                                          </p:val>
                                        </p:tav>
                                      </p:tavLst>
                                    </p:anim>
                                    <p:anim calcmode="lin" valueType="num">
                                      <p:cBhvr additive="base">
                                        <p:cTn id="55" dur="500" fill="hold"/>
                                        <p:tgtEl>
                                          <p:spTgt spid="9">
                                            <p:graphicEl>
                                              <a:dgm id="{C88D1148-67D7-45D3-A979-5D1134FB164B}"/>
                                            </p:graphic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9">
                                            <p:graphicEl>
                                              <a:dgm id="{69A3C9A5-0A02-4D8E-95D5-8AA5770530BC}"/>
                                            </p:graphicEl>
                                          </p:spTgt>
                                        </p:tgtEl>
                                        <p:attrNameLst>
                                          <p:attrName>style.visibility</p:attrName>
                                        </p:attrNameLst>
                                      </p:cBhvr>
                                      <p:to>
                                        <p:strVal val="visible"/>
                                      </p:to>
                                    </p:set>
                                    <p:anim calcmode="lin" valueType="num">
                                      <p:cBhvr additive="base">
                                        <p:cTn id="60" dur="500" fill="hold"/>
                                        <p:tgtEl>
                                          <p:spTgt spid="9">
                                            <p:graphicEl>
                                              <a:dgm id="{69A3C9A5-0A02-4D8E-95D5-8AA5770530BC}"/>
                                            </p:graphicEl>
                                          </p:spTgt>
                                        </p:tgtEl>
                                        <p:attrNameLst>
                                          <p:attrName>ppt_x</p:attrName>
                                        </p:attrNameLst>
                                      </p:cBhvr>
                                      <p:tavLst>
                                        <p:tav tm="0">
                                          <p:val>
                                            <p:strVal val="#ppt_x"/>
                                          </p:val>
                                        </p:tav>
                                        <p:tav tm="100000">
                                          <p:val>
                                            <p:strVal val="#ppt_x"/>
                                          </p:val>
                                        </p:tav>
                                      </p:tavLst>
                                    </p:anim>
                                    <p:anim calcmode="lin" valueType="num">
                                      <p:cBhvr additive="base">
                                        <p:cTn id="61" dur="500" fill="hold"/>
                                        <p:tgtEl>
                                          <p:spTgt spid="9">
                                            <p:graphicEl>
                                              <a:dgm id="{69A3C9A5-0A02-4D8E-95D5-8AA5770530B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17" grpId="0" build="p" animBg="1"/>
      <p:bldGraphic spid="9"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Joshuah\Pictures\PICS\ALL\BACKUP PUBLIC\NoGo Documents\FRSC\ACADEMY\064.JPG"/>
          <p:cNvPicPr/>
          <p:nvPr/>
        </p:nvPicPr>
        <p:blipFill>
          <a:blip r:embed="rId2" cstate="print">
            <a:lum bright="50000"/>
          </a:blip>
          <a:srcRect/>
          <a:stretch>
            <a:fillRect/>
          </a:stretch>
        </p:blipFill>
        <p:spPr bwMode="auto">
          <a:xfrm>
            <a:off x="179512" y="0"/>
            <a:ext cx="8964488" cy="68580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BB50CD58-016B-48A4-A83E-08A344755C0E}" type="slidenum">
              <a:rPr lang="en-GB" sz="1400" b="1" smtClean="0">
                <a:solidFill>
                  <a:srgbClr val="FFFF00"/>
                </a:solidFill>
                <a:effectLst>
                  <a:outerShdw blurRad="38100" dist="38100" dir="2700000" algn="tl">
                    <a:srgbClr val="000000">
                      <a:alpha val="43137"/>
                    </a:srgbClr>
                  </a:outerShdw>
                </a:effectLst>
              </a:rPr>
              <a:pPr/>
              <a:t>18</a:t>
            </a:fld>
            <a:endParaRPr lang="en-GB" sz="1400" b="1">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08520" y="0"/>
            <a:ext cx="642909" cy="6858000"/>
          </a:xfrm>
          <a:prstGeom prst="rect">
            <a:avLst/>
          </a:prstGeom>
          <a:noFill/>
          <a:ln w="9525">
            <a:noFill/>
            <a:miter lim="800000"/>
            <a:headEnd/>
            <a:tailEnd/>
          </a:ln>
          <a:effectLst/>
        </p:spPr>
      </p:pic>
      <p:sp>
        <p:nvSpPr>
          <p:cNvPr id="86018" name="Rectangle 2"/>
          <p:cNvSpPr>
            <a:spLocks noChangeArrowheads="1"/>
          </p:cNvSpPr>
          <p:nvPr/>
        </p:nvSpPr>
        <p:spPr bwMode="auto">
          <a:xfrm>
            <a:off x="762000" y="395646"/>
            <a:ext cx="763284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GB" sz="2800" b="1" dirty="0" smtClean="0">
                <a:latin typeface="Comic Sans MS" pitchFamily="66" charset="0"/>
              </a:rPr>
              <a:t>The List of FRSC Operational Publication</a:t>
            </a:r>
            <a:endParaRPr kumimoji="0" lang="en-GB" sz="2800"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sp>
        <p:nvSpPr>
          <p:cNvPr id="17" name="Rectangle 16"/>
          <p:cNvSpPr/>
          <p:nvPr/>
        </p:nvSpPr>
        <p:spPr>
          <a:xfrm>
            <a:off x="914400" y="1066800"/>
            <a:ext cx="7467600" cy="95410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sz="2800" dirty="0"/>
              <a:t>Find below the list of some FRSC operational publication:</a:t>
            </a:r>
            <a:endParaRPr lang="en-GB" sz="2800" dirty="0">
              <a:latin typeface="Comic Sans MS" pitchFamily="66" charset="0"/>
            </a:endParaRPr>
          </a:p>
        </p:txBody>
      </p:sp>
      <p:graphicFrame>
        <p:nvGraphicFramePr>
          <p:cNvPr id="9" name="Diagram 8"/>
          <p:cNvGraphicFramePr/>
          <p:nvPr>
            <p:extLst>
              <p:ext uri="{D42A27DB-BD31-4B8C-83A1-F6EECF244321}">
                <p14:modId xmlns:p14="http://schemas.microsoft.com/office/powerpoint/2010/main" val="1532821769"/>
              </p:ext>
            </p:extLst>
          </p:nvPr>
        </p:nvGraphicFramePr>
        <p:xfrm>
          <a:off x="762000" y="2133600"/>
          <a:ext cx="7696200" cy="3733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6018"/>
                                        </p:tgtEl>
                                        <p:attrNameLst>
                                          <p:attrName>style.visibility</p:attrName>
                                        </p:attrNameLst>
                                      </p:cBhvr>
                                      <p:to>
                                        <p:strVal val="visible"/>
                                      </p:to>
                                    </p:set>
                                    <p:animEffect transition="in" filter="fade">
                                      <p:cBhvr>
                                        <p:cTn id="7" dur="500"/>
                                        <p:tgtEl>
                                          <p:spTgt spid="86018"/>
                                        </p:tgtEl>
                                      </p:cBhvr>
                                    </p:animEffect>
                                    <p:anim calcmode="lin" valueType="num">
                                      <p:cBhvr>
                                        <p:cTn id="8" dur="500" fill="hold"/>
                                        <p:tgtEl>
                                          <p:spTgt spid="86018"/>
                                        </p:tgtEl>
                                        <p:attrNameLst>
                                          <p:attrName>ppt_x</p:attrName>
                                        </p:attrNameLst>
                                      </p:cBhvr>
                                      <p:tavLst>
                                        <p:tav tm="0">
                                          <p:val>
                                            <p:strVal val="#ppt_x-.1"/>
                                          </p:val>
                                        </p:tav>
                                        <p:tav tm="100000">
                                          <p:val>
                                            <p:strVal val="#ppt_x"/>
                                          </p:val>
                                        </p:tav>
                                      </p:tavLst>
                                    </p:anim>
                                    <p:anim calcmode="lin" valueType="num">
                                      <p:cBhvr>
                                        <p:cTn id="9" dur="500" fill="hold"/>
                                        <p:tgtEl>
                                          <p:spTgt spid="86018"/>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
                                            <p:bg/>
                                          </p:spTgt>
                                        </p:tgtEl>
                                        <p:attrNameLst>
                                          <p:attrName>style.visibility</p:attrName>
                                        </p:attrNameLst>
                                      </p:cBhvr>
                                      <p:to>
                                        <p:strVal val="visible"/>
                                      </p:to>
                                    </p:set>
                                    <p:animEffect transition="in" filter="wipe(down)">
                                      <p:cBhvr>
                                        <p:cTn id="14" dur="500"/>
                                        <p:tgtEl>
                                          <p:spTgt spid="17">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wipe(down)">
                                      <p:cBhvr>
                                        <p:cTn id="19" dur="500"/>
                                        <p:tgtEl>
                                          <p:spTgt spid="1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graphicEl>
                                              <a:dgm id="{C93C5761-8FAF-4B4C-B8A6-123236444A34}"/>
                                            </p:graphicEl>
                                          </p:spTgt>
                                        </p:tgtEl>
                                        <p:attrNameLst>
                                          <p:attrName>style.visibility</p:attrName>
                                        </p:attrNameLst>
                                      </p:cBhvr>
                                      <p:to>
                                        <p:strVal val="visible"/>
                                      </p:to>
                                    </p:set>
                                    <p:anim calcmode="lin" valueType="num">
                                      <p:cBhvr additive="base">
                                        <p:cTn id="24" dur="500" fill="hold"/>
                                        <p:tgtEl>
                                          <p:spTgt spid="9">
                                            <p:graphicEl>
                                              <a:dgm id="{C93C5761-8FAF-4B4C-B8A6-123236444A34}"/>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graphicEl>
                                              <a:dgm id="{C93C5761-8FAF-4B4C-B8A6-123236444A34}"/>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graphicEl>
                                              <a:dgm id="{A94D6698-0D8B-4144-987A-E191CD20452E}"/>
                                            </p:graphicEl>
                                          </p:spTgt>
                                        </p:tgtEl>
                                        <p:attrNameLst>
                                          <p:attrName>style.visibility</p:attrName>
                                        </p:attrNameLst>
                                      </p:cBhvr>
                                      <p:to>
                                        <p:strVal val="visible"/>
                                      </p:to>
                                    </p:set>
                                    <p:anim calcmode="lin" valueType="num">
                                      <p:cBhvr additive="base">
                                        <p:cTn id="30" dur="500" fill="hold"/>
                                        <p:tgtEl>
                                          <p:spTgt spid="9">
                                            <p:graphicEl>
                                              <a:dgm id="{A94D6698-0D8B-4144-987A-E191CD20452E}"/>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graphicEl>
                                              <a:dgm id="{A94D6698-0D8B-4144-987A-E191CD20452E}"/>
                                            </p:graphic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graphicEl>
                                              <a:dgm id="{956EE507-2F10-4789-B819-C3B6539C604E}"/>
                                            </p:graphicEl>
                                          </p:spTgt>
                                        </p:tgtEl>
                                        <p:attrNameLst>
                                          <p:attrName>style.visibility</p:attrName>
                                        </p:attrNameLst>
                                      </p:cBhvr>
                                      <p:to>
                                        <p:strVal val="visible"/>
                                      </p:to>
                                    </p:set>
                                    <p:anim calcmode="lin" valueType="num">
                                      <p:cBhvr additive="base">
                                        <p:cTn id="36" dur="500" fill="hold"/>
                                        <p:tgtEl>
                                          <p:spTgt spid="9">
                                            <p:graphicEl>
                                              <a:dgm id="{956EE507-2F10-4789-B819-C3B6539C604E}"/>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graphicEl>
                                              <a:dgm id="{956EE507-2F10-4789-B819-C3B6539C604E}"/>
                                            </p:graphic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graphicEl>
                                              <a:dgm id="{52B3DF9A-2193-468A-A828-30A7849CA932}"/>
                                            </p:graphicEl>
                                          </p:spTgt>
                                        </p:tgtEl>
                                        <p:attrNameLst>
                                          <p:attrName>style.visibility</p:attrName>
                                        </p:attrNameLst>
                                      </p:cBhvr>
                                      <p:to>
                                        <p:strVal val="visible"/>
                                      </p:to>
                                    </p:set>
                                    <p:anim calcmode="lin" valueType="num">
                                      <p:cBhvr additive="base">
                                        <p:cTn id="42" dur="500" fill="hold"/>
                                        <p:tgtEl>
                                          <p:spTgt spid="9">
                                            <p:graphicEl>
                                              <a:dgm id="{52B3DF9A-2193-468A-A828-30A7849CA932}"/>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graphicEl>
                                              <a:dgm id="{52B3DF9A-2193-468A-A828-30A7849CA932}"/>
                                            </p:graphic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graphicEl>
                                              <a:dgm id="{C88D1148-67D7-45D3-A979-5D1134FB164B}"/>
                                            </p:graphicEl>
                                          </p:spTgt>
                                        </p:tgtEl>
                                        <p:attrNameLst>
                                          <p:attrName>style.visibility</p:attrName>
                                        </p:attrNameLst>
                                      </p:cBhvr>
                                      <p:to>
                                        <p:strVal val="visible"/>
                                      </p:to>
                                    </p:set>
                                    <p:anim calcmode="lin" valueType="num">
                                      <p:cBhvr additive="base">
                                        <p:cTn id="48" dur="500" fill="hold"/>
                                        <p:tgtEl>
                                          <p:spTgt spid="9">
                                            <p:graphicEl>
                                              <a:dgm id="{C88D1148-67D7-45D3-A979-5D1134FB164B}"/>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9">
                                            <p:graphicEl>
                                              <a:dgm id="{C88D1148-67D7-45D3-A979-5D1134FB164B}"/>
                                            </p:graphic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
                                            <p:graphicEl>
                                              <a:dgm id="{69A3C9A5-0A02-4D8E-95D5-8AA5770530BC}"/>
                                            </p:graphicEl>
                                          </p:spTgt>
                                        </p:tgtEl>
                                        <p:attrNameLst>
                                          <p:attrName>style.visibility</p:attrName>
                                        </p:attrNameLst>
                                      </p:cBhvr>
                                      <p:to>
                                        <p:strVal val="visible"/>
                                      </p:to>
                                    </p:set>
                                    <p:anim calcmode="lin" valueType="num">
                                      <p:cBhvr additive="base">
                                        <p:cTn id="54" dur="500" fill="hold"/>
                                        <p:tgtEl>
                                          <p:spTgt spid="9">
                                            <p:graphicEl>
                                              <a:dgm id="{69A3C9A5-0A02-4D8E-95D5-8AA5770530BC}"/>
                                            </p:graphicEl>
                                          </p:spTgt>
                                        </p:tgtEl>
                                        <p:attrNameLst>
                                          <p:attrName>ppt_x</p:attrName>
                                        </p:attrNameLst>
                                      </p:cBhvr>
                                      <p:tavLst>
                                        <p:tav tm="0">
                                          <p:val>
                                            <p:strVal val="#ppt_x"/>
                                          </p:val>
                                        </p:tav>
                                        <p:tav tm="100000">
                                          <p:val>
                                            <p:strVal val="#ppt_x"/>
                                          </p:val>
                                        </p:tav>
                                      </p:tavLst>
                                    </p:anim>
                                    <p:anim calcmode="lin" valueType="num">
                                      <p:cBhvr additive="base">
                                        <p:cTn id="55" dur="500" fill="hold"/>
                                        <p:tgtEl>
                                          <p:spTgt spid="9">
                                            <p:graphicEl>
                                              <a:dgm id="{69A3C9A5-0A02-4D8E-95D5-8AA5770530B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17" grpId="0" build="p" animBg="1"/>
      <p:bldGraphic spid="9"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Joshuah\Pictures\PICS\ALL\BACKUP PUBLIC\NoGo Documents\FRSC\ACADEMY\064.JPG"/>
          <p:cNvPicPr/>
          <p:nvPr/>
        </p:nvPicPr>
        <p:blipFill>
          <a:blip r:embed="rId2" cstate="print">
            <a:lum bright="50000"/>
          </a:blip>
          <a:srcRect/>
          <a:stretch>
            <a:fillRect/>
          </a:stretch>
        </p:blipFill>
        <p:spPr bwMode="auto">
          <a:xfrm>
            <a:off x="179512" y="0"/>
            <a:ext cx="8964488" cy="68580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BB50CD58-016B-48A4-A83E-08A344755C0E}" type="slidenum">
              <a:rPr lang="en-GB" sz="1400" b="1" smtClean="0">
                <a:solidFill>
                  <a:srgbClr val="FFFF00"/>
                </a:solidFill>
                <a:effectLst>
                  <a:outerShdw blurRad="38100" dist="38100" dir="2700000" algn="tl">
                    <a:srgbClr val="000000">
                      <a:alpha val="43137"/>
                    </a:srgbClr>
                  </a:outerShdw>
                </a:effectLst>
              </a:rPr>
              <a:pPr/>
              <a:t>19</a:t>
            </a:fld>
            <a:endParaRPr lang="en-GB" sz="1400" b="1">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08520" y="0"/>
            <a:ext cx="642909" cy="6858000"/>
          </a:xfrm>
          <a:prstGeom prst="rect">
            <a:avLst/>
          </a:prstGeom>
          <a:noFill/>
          <a:ln w="9525">
            <a:noFill/>
            <a:miter lim="800000"/>
            <a:headEnd/>
            <a:tailEnd/>
          </a:ln>
          <a:effectLst/>
        </p:spPr>
      </p:pic>
      <p:sp>
        <p:nvSpPr>
          <p:cNvPr id="86018" name="Rectangle 2"/>
          <p:cNvSpPr>
            <a:spLocks noChangeArrowheads="1"/>
          </p:cNvSpPr>
          <p:nvPr/>
        </p:nvSpPr>
        <p:spPr bwMode="auto">
          <a:xfrm>
            <a:off x="762000" y="395646"/>
            <a:ext cx="763284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GB" sz="2800" b="1" dirty="0" smtClean="0">
                <a:latin typeface="Comic Sans MS" pitchFamily="66" charset="0"/>
              </a:rPr>
              <a:t>FRSC Operation Documents and Templates</a:t>
            </a:r>
            <a:endParaRPr kumimoji="0" lang="en-GB"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graphicFrame>
        <p:nvGraphicFramePr>
          <p:cNvPr id="9" name="Diagram 8"/>
          <p:cNvGraphicFramePr/>
          <p:nvPr>
            <p:extLst>
              <p:ext uri="{D42A27DB-BD31-4B8C-83A1-F6EECF244321}">
                <p14:modId xmlns:p14="http://schemas.microsoft.com/office/powerpoint/2010/main" val="2093481446"/>
              </p:ext>
            </p:extLst>
          </p:nvPr>
        </p:nvGraphicFramePr>
        <p:xfrm>
          <a:off x="838200" y="1143000"/>
          <a:ext cx="7772400" cy="5181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wipe(down)">
                                      <p:cBhvr>
                                        <p:cTn id="7" dur="500"/>
                                        <p:tgtEl>
                                          <p:spTgt spid="860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graphicEl>
                                              <a:dgm id="{B9D482EF-01A8-44BA-B69B-B314FF50EE6B}"/>
                                            </p:graphicEl>
                                          </p:spTgt>
                                        </p:tgtEl>
                                        <p:attrNameLst>
                                          <p:attrName>style.visibility</p:attrName>
                                        </p:attrNameLst>
                                      </p:cBhvr>
                                      <p:to>
                                        <p:strVal val="visible"/>
                                      </p:to>
                                    </p:set>
                                    <p:anim calcmode="lin" valueType="num">
                                      <p:cBhvr additive="base">
                                        <p:cTn id="12" dur="500" fill="hold"/>
                                        <p:tgtEl>
                                          <p:spTgt spid="9">
                                            <p:graphicEl>
                                              <a:dgm id="{B9D482EF-01A8-44BA-B69B-B314FF50EE6B}"/>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9">
                                            <p:graphicEl>
                                              <a:dgm id="{B9D482EF-01A8-44BA-B69B-B314FF50EE6B}"/>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graphicEl>
                                              <a:dgm id="{8D43A1D3-EB40-43A7-B493-66871F006014}"/>
                                            </p:graphicEl>
                                          </p:spTgt>
                                        </p:tgtEl>
                                        <p:attrNameLst>
                                          <p:attrName>style.visibility</p:attrName>
                                        </p:attrNameLst>
                                      </p:cBhvr>
                                      <p:to>
                                        <p:strVal val="visible"/>
                                      </p:to>
                                    </p:set>
                                    <p:anim calcmode="lin" valueType="num">
                                      <p:cBhvr additive="base">
                                        <p:cTn id="18" dur="500" fill="hold"/>
                                        <p:tgtEl>
                                          <p:spTgt spid="9">
                                            <p:graphicEl>
                                              <a:dgm id="{8D43A1D3-EB40-43A7-B493-66871F006014}"/>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9">
                                            <p:graphicEl>
                                              <a:dgm id="{8D43A1D3-EB40-43A7-B493-66871F006014}"/>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graphicEl>
                                              <a:dgm id="{C5E7F106-1425-420C-9339-0BAA022DEDCF}"/>
                                            </p:graphicEl>
                                          </p:spTgt>
                                        </p:tgtEl>
                                        <p:attrNameLst>
                                          <p:attrName>style.visibility</p:attrName>
                                        </p:attrNameLst>
                                      </p:cBhvr>
                                      <p:to>
                                        <p:strVal val="visible"/>
                                      </p:to>
                                    </p:set>
                                    <p:anim calcmode="lin" valueType="num">
                                      <p:cBhvr additive="base">
                                        <p:cTn id="24" dur="500" fill="hold"/>
                                        <p:tgtEl>
                                          <p:spTgt spid="9">
                                            <p:graphicEl>
                                              <a:dgm id="{C5E7F106-1425-420C-9339-0BAA022DEDCF}"/>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9">
                                            <p:graphicEl>
                                              <a:dgm id="{C5E7F106-1425-420C-9339-0BAA022DEDCF}"/>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
                                            <p:graphicEl>
                                              <a:dgm id="{CE9BE14C-3BD6-431E-AEA3-456115368309}"/>
                                            </p:graphicEl>
                                          </p:spTgt>
                                        </p:tgtEl>
                                        <p:attrNameLst>
                                          <p:attrName>style.visibility</p:attrName>
                                        </p:attrNameLst>
                                      </p:cBhvr>
                                      <p:to>
                                        <p:strVal val="visible"/>
                                      </p:to>
                                    </p:set>
                                    <p:anim calcmode="lin" valueType="num">
                                      <p:cBhvr additive="base">
                                        <p:cTn id="30" dur="500" fill="hold"/>
                                        <p:tgtEl>
                                          <p:spTgt spid="9">
                                            <p:graphicEl>
                                              <a:dgm id="{CE9BE14C-3BD6-431E-AEA3-456115368309}"/>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graphicEl>
                                              <a:dgm id="{CE9BE14C-3BD6-431E-AEA3-456115368309}"/>
                                            </p:graphic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
                                            <p:graphicEl>
                                              <a:dgm id="{43D2DD9A-8806-406C-A89C-1768BF21BFFF}"/>
                                            </p:graphicEl>
                                          </p:spTgt>
                                        </p:tgtEl>
                                        <p:attrNameLst>
                                          <p:attrName>style.visibility</p:attrName>
                                        </p:attrNameLst>
                                      </p:cBhvr>
                                      <p:to>
                                        <p:strVal val="visible"/>
                                      </p:to>
                                    </p:set>
                                    <p:anim calcmode="lin" valueType="num">
                                      <p:cBhvr additive="base">
                                        <p:cTn id="36" dur="500" fill="hold"/>
                                        <p:tgtEl>
                                          <p:spTgt spid="9">
                                            <p:graphicEl>
                                              <a:dgm id="{43D2DD9A-8806-406C-A89C-1768BF21BFFF}"/>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9">
                                            <p:graphicEl>
                                              <a:dgm id="{43D2DD9A-8806-406C-A89C-1768BF21BFFF}"/>
                                            </p:graphic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
                                            <p:graphicEl>
                                              <a:dgm id="{1256E57F-B3CB-4FA9-8EA5-4C26E77F9FF7}"/>
                                            </p:graphicEl>
                                          </p:spTgt>
                                        </p:tgtEl>
                                        <p:attrNameLst>
                                          <p:attrName>style.visibility</p:attrName>
                                        </p:attrNameLst>
                                      </p:cBhvr>
                                      <p:to>
                                        <p:strVal val="visible"/>
                                      </p:to>
                                    </p:set>
                                    <p:anim calcmode="lin" valueType="num">
                                      <p:cBhvr additive="base">
                                        <p:cTn id="42" dur="500" fill="hold"/>
                                        <p:tgtEl>
                                          <p:spTgt spid="9">
                                            <p:graphicEl>
                                              <a:dgm id="{1256E57F-B3CB-4FA9-8EA5-4C26E77F9FF7}"/>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9">
                                            <p:graphicEl>
                                              <a:dgm id="{1256E57F-B3CB-4FA9-8EA5-4C26E77F9FF7}"/>
                                            </p:graphic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9">
                                            <p:graphicEl>
                                              <a:dgm id="{67445109-8D21-4F71-8FB2-469BFDE9121D}"/>
                                            </p:graphicEl>
                                          </p:spTgt>
                                        </p:tgtEl>
                                        <p:attrNameLst>
                                          <p:attrName>style.visibility</p:attrName>
                                        </p:attrNameLst>
                                      </p:cBhvr>
                                      <p:to>
                                        <p:strVal val="visible"/>
                                      </p:to>
                                    </p:set>
                                    <p:anim calcmode="lin" valueType="num">
                                      <p:cBhvr additive="base">
                                        <p:cTn id="48" dur="500" fill="hold"/>
                                        <p:tgtEl>
                                          <p:spTgt spid="9">
                                            <p:graphicEl>
                                              <a:dgm id="{67445109-8D21-4F71-8FB2-469BFDE9121D}"/>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9">
                                            <p:graphicEl>
                                              <a:dgm id="{67445109-8D21-4F71-8FB2-469BFDE9121D}"/>
                                            </p:graphic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9">
                                            <p:graphicEl>
                                              <a:dgm id="{73DD37C6-20AC-4EAC-A2E3-6D1FD82573E7}"/>
                                            </p:graphicEl>
                                          </p:spTgt>
                                        </p:tgtEl>
                                        <p:attrNameLst>
                                          <p:attrName>style.visibility</p:attrName>
                                        </p:attrNameLst>
                                      </p:cBhvr>
                                      <p:to>
                                        <p:strVal val="visible"/>
                                      </p:to>
                                    </p:set>
                                    <p:anim calcmode="lin" valueType="num">
                                      <p:cBhvr additive="base">
                                        <p:cTn id="54" dur="500" fill="hold"/>
                                        <p:tgtEl>
                                          <p:spTgt spid="9">
                                            <p:graphicEl>
                                              <a:dgm id="{73DD37C6-20AC-4EAC-A2E3-6D1FD82573E7}"/>
                                            </p:graphicEl>
                                          </p:spTgt>
                                        </p:tgtEl>
                                        <p:attrNameLst>
                                          <p:attrName>ppt_x</p:attrName>
                                        </p:attrNameLst>
                                      </p:cBhvr>
                                      <p:tavLst>
                                        <p:tav tm="0">
                                          <p:val>
                                            <p:strVal val="#ppt_x"/>
                                          </p:val>
                                        </p:tav>
                                        <p:tav tm="100000">
                                          <p:val>
                                            <p:strVal val="#ppt_x"/>
                                          </p:val>
                                        </p:tav>
                                      </p:tavLst>
                                    </p:anim>
                                    <p:anim calcmode="lin" valueType="num">
                                      <p:cBhvr additive="base">
                                        <p:cTn id="55" dur="500" fill="hold"/>
                                        <p:tgtEl>
                                          <p:spTgt spid="9">
                                            <p:graphicEl>
                                              <a:dgm id="{73DD37C6-20AC-4EAC-A2E3-6D1FD82573E7}"/>
                                            </p:graphic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9">
                                            <p:graphicEl>
                                              <a:dgm id="{D7A85EEB-2D71-4D25-8035-C0A206D4704B}"/>
                                            </p:graphicEl>
                                          </p:spTgt>
                                        </p:tgtEl>
                                        <p:attrNameLst>
                                          <p:attrName>style.visibility</p:attrName>
                                        </p:attrNameLst>
                                      </p:cBhvr>
                                      <p:to>
                                        <p:strVal val="visible"/>
                                      </p:to>
                                    </p:set>
                                    <p:anim calcmode="lin" valueType="num">
                                      <p:cBhvr additive="base">
                                        <p:cTn id="60" dur="500" fill="hold"/>
                                        <p:tgtEl>
                                          <p:spTgt spid="9">
                                            <p:graphicEl>
                                              <a:dgm id="{D7A85EEB-2D71-4D25-8035-C0A206D4704B}"/>
                                            </p:graphicEl>
                                          </p:spTgt>
                                        </p:tgtEl>
                                        <p:attrNameLst>
                                          <p:attrName>ppt_x</p:attrName>
                                        </p:attrNameLst>
                                      </p:cBhvr>
                                      <p:tavLst>
                                        <p:tav tm="0">
                                          <p:val>
                                            <p:strVal val="#ppt_x"/>
                                          </p:val>
                                        </p:tav>
                                        <p:tav tm="100000">
                                          <p:val>
                                            <p:strVal val="#ppt_x"/>
                                          </p:val>
                                        </p:tav>
                                      </p:tavLst>
                                    </p:anim>
                                    <p:anim calcmode="lin" valueType="num">
                                      <p:cBhvr additive="base">
                                        <p:cTn id="61" dur="500" fill="hold"/>
                                        <p:tgtEl>
                                          <p:spTgt spid="9">
                                            <p:graphicEl>
                                              <a:dgm id="{D7A85EEB-2D71-4D25-8035-C0A206D4704B}"/>
                                            </p:graphic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9">
                                            <p:graphicEl>
                                              <a:dgm id="{95F918E3-6268-4476-A928-A2C9DE2B11C7}"/>
                                            </p:graphicEl>
                                          </p:spTgt>
                                        </p:tgtEl>
                                        <p:attrNameLst>
                                          <p:attrName>style.visibility</p:attrName>
                                        </p:attrNameLst>
                                      </p:cBhvr>
                                      <p:to>
                                        <p:strVal val="visible"/>
                                      </p:to>
                                    </p:set>
                                    <p:anim calcmode="lin" valueType="num">
                                      <p:cBhvr additive="base">
                                        <p:cTn id="66" dur="500" fill="hold"/>
                                        <p:tgtEl>
                                          <p:spTgt spid="9">
                                            <p:graphicEl>
                                              <a:dgm id="{95F918E3-6268-4476-A928-A2C9DE2B11C7}"/>
                                            </p:graphicEl>
                                          </p:spTgt>
                                        </p:tgtEl>
                                        <p:attrNameLst>
                                          <p:attrName>ppt_x</p:attrName>
                                        </p:attrNameLst>
                                      </p:cBhvr>
                                      <p:tavLst>
                                        <p:tav tm="0">
                                          <p:val>
                                            <p:strVal val="#ppt_x"/>
                                          </p:val>
                                        </p:tav>
                                        <p:tav tm="100000">
                                          <p:val>
                                            <p:strVal val="#ppt_x"/>
                                          </p:val>
                                        </p:tav>
                                      </p:tavLst>
                                    </p:anim>
                                    <p:anim calcmode="lin" valueType="num">
                                      <p:cBhvr additive="base">
                                        <p:cTn id="67" dur="500" fill="hold"/>
                                        <p:tgtEl>
                                          <p:spTgt spid="9">
                                            <p:graphicEl>
                                              <a:dgm id="{95F918E3-6268-4476-A928-A2C9DE2B11C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p:bldGraphic spid="9"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Joshuah\Pictures\PICS\ALL\BACKUP PUBLIC\NoGo Documents\FRSC\ACADEMY\064.JPG"/>
          <p:cNvPicPr/>
          <p:nvPr/>
        </p:nvPicPr>
        <p:blipFill>
          <a:blip r:embed="rId2" cstate="print">
            <a:lum bright="50000"/>
          </a:blip>
          <a:srcRect/>
          <a:stretch>
            <a:fillRect/>
          </a:stretch>
        </p:blipFill>
        <p:spPr bwMode="auto">
          <a:xfrm>
            <a:off x="179512" y="0"/>
            <a:ext cx="8964488" cy="6858000"/>
          </a:xfrm>
          <a:prstGeom prst="rect">
            <a:avLst/>
          </a:prstGeom>
          <a:ln w="88900" cap="sq" cmpd="thickThin">
            <a:solidFill>
              <a:srgbClr val="000000"/>
            </a:solidFill>
            <a:prstDash val="solid"/>
            <a:miter lim="800000"/>
          </a:ln>
          <a:effectLst>
            <a:innerShdw blurRad="76200">
              <a:srgbClr val="000000"/>
            </a:innerShdw>
          </a:effectLst>
        </p:spPr>
      </p:pic>
      <p:sp>
        <p:nvSpPr>
          <p:cNvPr id="4" name="Slide Number Placeholder 3"/>
          <p:cNvSpPr>
            <a:spLocks noGrp="1"/>
          </p:cNvSpPr>
          <p:nvPr>
            <p:ph type="sldNum" sz="quarter" idx="12"/>
          </p:nvPr>
        </p:nvSpPr>
        <p:spPr/>
        <p:txBody>
          <a:bodyPr/>
          <a:lstStyle/>
          <a:p>
            <a:fld id="{BB50CD58-016B-48A4-A83E-08A344755C0E}" type="slidenum">
              <a:rPr lang="en-GB" sz="1400" b="1" smtClean="0">
                <a:solidFill>
                  <a:srgbClr val="FFFF00"/>
                </a:solidFill>
                <a:effectLst>
                  <a:outerShdw blurRad="38100" dist="38100" dir="2700000" algn="tl">
                    <a:srgbClr val="000000">
                      <a:alpha val="43137"/>
                    </a:srgbClr>
                  </a:outerShdw>
                </a:effectLst>
              </a:rPr>
              <a:pPr/>
              <a:t>2</a:t>
            </a:fld>
            <a:endParaRPr lang="en-GB" sz="1400" b="1">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08520" y="0"/>
            <a:ext cx="642909" cy="6858000"/>
          </a:xfrm>
          <a:prstGeom prst="rect">
            <a:avLst/>
          </a:prstGeom>
          <a:noFill/>
          <a:ln w="9525">
            <a:noFill/>
            <a:miter lim="800000"/>
            <a:headEnd/>
            <a:tailEnd/>
          </a:ln>
          <a:effectLst/>
        </p:spPr>
      </p:pic>
      <p:sp>
        <p:nvSpPr>
          <p:cNvPr id="86017" name="Rectangle 1"/>
          <p:cNvSpPr>
            <a:spLocks noChangeArrowheads="1"/>
          </p:cNvSpPr>
          <p:nvPr/>
        </p:nvSpPr>
        <p:spPr bwMode="auto">
          <a:xfrm>
            <a:off x="467544" y="589910"/>
            <a:ext cx="842493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dirty="0" smtClean="0">
              <a:ln>
                <a:noFill/>
              </a:ln>
              <a:solidFill>
                <a:srgbClr val="C00000"/>
              </a:solidFill>
              <a:effectLst>
                <a:outerShdw blurRad="38100" dist="38100" dir="2700000" algn="tl">
                  <a:srgbClr val="000000">
                    <a:alpha val="43137"/>
                  </a:srgbClr>
                </a:outerShdw>
              </a:effectLst>
              <a:latin typeface="Comic Sans MS" pitchFamily="66" charset="0"/>
              <a:ea typeface="Calibri" pitchFamily="34" charset="0"/>
              <a:cs typeface="Tahoma" pitchFamily="34" charset="0"/>
            </a:endParaRPr>
          </a:p>
        </p:txBody>
      </p:sp>
      <p:sp>
        <p:nvSpPr>
          <p:cNvPr id="16" name="Rectangle 15"/>
          <p:cNvSpPr/>
          <p:nvPr/>
        </p:nvSpPr>
        <p:spPr>
          <a:xfrm>
            <a:off x="467544" y="1340768"/>
            <a:ext cx="8280920" cy="400110"/>
          </a:xfrm>
          <a:prstGeom prst="rect">
            <a:avLst/>
          </a:prstGeom>
        </p:spPr>
        <p:txBody>
          <a:bodyPr wrap="square">
            <a:spAutoFit/>
          </a:bodyPr>
          <a:lstStyle/>
          <a:p>
            <a:pPr lvl="0" algn="ctr" eaLnBrk="0" fontAlgn="base" hangingPunct="0">
              <a:spcBef>
                <a:spcPct val="0"/>
              </a:spcBef>
              <a:spcAft>
                <a:spcPct val="0"/>
              </a:spcAft>
            </a:pPr>
            <a:endParaRPr lang="en-GB" sz="2000" b="1" dirty="0" smtClean="0">
              <a:solidFill>
                <a:srgbClr val="C00000"/>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86018" name="Rectangle 2"/>
          <p:cNvSpPr>
            <a:spLocks noChangeArrowheads="1"/>
          </p:cNvSpPr>
          <p:nvPr/>
        </p:nvSpPr>
        <p:spPr bwMode="auto">
          <a:xfrm>
            <a:off x="755576" y="5223682"/>
            <a:ext cx="763284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graphicFrame>
        <p:nvGraphicFramePr>
          <p:cNvPr id="10" name="Diagram 9"/>
          <p:cNvGraphicFramePr/>
          <p:nvPr/>
        </p:nvGraphicFramePr>
        <p:xfrm>
          <a:off x="990600" y="2590800"/>
          <a:ext cx="6768752" cy="646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p:cNvSpPr/>
          <p:nvPr/>
        </p:nvSpPr>
        <p:spPr>
          <a:xfrm>
            <a:off x="3923928" y="4201924"/>
            <a:ext cx="340158" cy="523220"/>
          </a:xfrm>
          <a:prstGeom prst="rect">
            <a:avLst/>
          </a:prstGeom>
        </p:spPr>
        <p:txBody>
          <a:bodyPr wrap="none">
            <a:spAutoFit/>
          </a:bodyPr>
          <a:lstStyle/>
          <a:p>
            <a:r>
              <a:rPr lang="en-GB" sz="2800" b="1" dirty="0" smtClean="0">
                <a:solidFill>
                  <a:srgbClr val="FF0000"/>
                </a:solidFill>
                <a:effectLst>
                  <a:outerShdw blurRad="38100" dist="38100" dir="2700000" algn="tl">
                    <a:srgbClr val="000000">
                      <a:alpha val="43137"/>
                    </a:srgbClr>
                  </a:outerShdw>
                </a:effectLst>
                <a:latin typeface="Comic Sans MS" pitchFamily="66" charset="0"/>
                <a:ea typeface="Calibri" pitchFamily="34" charset="0"/>
                <a:cs typeface="Tahoma" pitchFamily="34" charset="0"/>
              </a:rPr>
              <a:t> </a:t>
            </a:r>
            <a:endParaRPr lang="en-GB" sz="2800"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nodePh="1">
                                  <p:stCondLst>
                                    <p:cond delay="0"/>
                                  </p:stCondLst>
                                  <p:endCondLst>
                                    <p:cond evt="begin" delay="0">
                                      <p:tn val="5"/>
                                    </p:cond>
                                  </p:endCondLst>
                                  <p:childTnLst>
                                    <p:set>
                                      <p:cBhvr>
                                        <p:cTn id="6" dur="1" fill="hold">
                                          <p:stCondLst>
                                            <p:cond delay="0"/>
                                          </p:stCondLst>
                                        </p:cTn>
                                        <p:tgtEl>
                                          <p:spTgt spid="86017"/>
                                        </p:tgtEl>
                                        <p:attrNameLst>
                                          <p:attrName>style.visibility</p:attrName>
                                        </p:attrNameLst>
                                      </p:cBhvr>
                                      <p:to>
                                        <p:strVal val="visible"/>
                                      </p:to>
                                    </p:set>
                                    <p:anim calcmode="lin" valueType="num">
                                      <p:cBhvr>
                                        <p:cTn id="7" dur="1000" fill="hold"/>
                                        <p:tgtEl>
                                          <p:spTgt spid="86017"/>
                                        </p:tgtEl>
                                        <p:attrNameLst>
                                          <p:attrName>ppt_w</p:attrName>
                                        </p:attrNameLst>
                                      </p:cBhvr>
                                      <p:tavLst>
                                        <p:tav tm="0">
                                          <p:val>
                                            <p:fltVal val="0"/>
                                          </p:val>
                                        </p:tav>
                                        <p:tav tm="100000">
                                          <p:val>
                                            <p:strVal val="#ppt_w"/>
                                          </p:val>
                                        </p:tav>
                                      </p:tavLst>
                                    </p:anim>
                                    <p:anim calcmode="lin" valueType="num">
                                      <p:cBhvr>
                                        <p:cTn id="8" dur="1000" fill="hold"/>
                                        <p:tgtEl>
                                          <p:spTgt spid="86017"/>
                                        </p:tgtEl>
                                        <p:attrNameLst>
                                          <p:attrName>ppt_h</p:attrName>
                                        </p:attrNameLst>
                                      </p:cBhvr>
                                      <p:tavLst>
                                        <p:tav tm="0">
                                          <p:val>
                                            <p:fltVal val="0"/>
                                          </p:val>
                                        </p:tav>
                                        <p:tav tm="100000">
                                          <p:val>
                                            <p:strVal val="#ppt_h"/>
                                          </p:val>
                                        </p:tav>
                                      </p:tavLst>
                                    </p:anim>
                                    <p:anim calcmode="lin" valueType="num">
                                      <p:cBhvr>
                                        <p:cTn id="9" dur="1000" fill="hold"/>
                                        <p:tgtEl>
                                          <p:spTgt spid="86017"/>
                                        </p:tgtEl>
                                        <p:attrNameLst>
                                          <p:attrName>ppt_x</p:attrName>
                                        </p:attrNameLst>
                                      </p:cBhvr>
                                      <p:tavLst>
                                        <p:tav tm="0">
                                          <p:val>
                                            <p:fltVal val="0.5"/>
                                          </p:val>
                                        </p:tav>
                                        <p:tav tm="100000">
                                          <p:val>
                                            <p:strVal val="#ppt_x"/>
                                          </p:val>
                                        </p:tav>
                                      </p:tavLst>
                                    </p:anim>
                                    <p:anim calcmode="lin" valueType="num">
                                      <p:cBhvr>
                                        <p:cTn id="10" dur="1000" fill="hold"/>
                                        <p:tgtEl>
                                          <p:spTgt spid="86017"/>
                                        </p:tgtEl>
                                        <p:attrNameLst>
                                          <p:attrName>ppt_y</p:attrName>
                                        </p:attrNameLst>
                                      </p:cBhvr>
                                      <p:tavLst>
                                        <p:tav tm="0">
                                          <p:val>
                                            <p:fltVal val="0.5"/>
                                          </p:val>
                                        </p:tav>
                                        <p:tav tm="100000">
                                          <p:val>
                                            <p:strVal val="#ppt_y"/>
                                          </p:val>
                                        </p:tav>
                                      </p:tavLst>
                                    </p:anim>
                                  </p:childTnLst>
                                </p:cTn>
                              </p:par>
                            </p:childTnLst>
                          </p:cTn>
                        </p:par>
                        <p:par>
                          <p:cTn id="11" fill="hold">
                            <p:stCondLst>
                              <p:cond delay="1000"/>
                            </p:stCondLst>
                            <p:childTnLst>
                              <p:par>
                                <p:cTn id="12" presetID="23" presetClass="entr" presetSubtype="528" fill="hold" grpId="0" nodeType="afterEffect" nodePh="1">
                                  <p:stCondLst>
                                    <p:cond delay="0"/>
                                  </p:stCondLst>
                                  <p:endCondLst>
                                    <p:cond evt="begin" delay="0">
                                      <p:tn val="12"/>
                                    </p:cond>
                                  </p:end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ppt_x</p:attrName>
                                        </p:attrNameLst>
                                      </p:cBhvr>
                                      <p:tavLst>
                                        <p:tav tm="0">
                                          <p:val>
                                            <p:fltVal val="0.5"/>
                                          </p:val>
                                        </p:tav>
                                        <p:tav tm="100000">
                                          <p:val>
                                            <p:strVal val="#ppt_x"/>
                                          </p:val>
                                        </p:tav>
                                      </p:tavLst>
                                    </p:anim>
                                    <p:anim calcmode="lin" valueType="num">
                                      <p:cBhvr>
                                        <p:cTn id="17" dur="1000" fill="hold"/>
                                        <p:tgtEl>
                                          <p:spTgt spid="16"/>
                                        </p:tgtEl>
                                        <p:attrNameLst>
                                          <p:attrName>ppt_y</p:attrName>
                                        </p:attrNameLst>
                                      </p:cBhvr>
                                      <p:tavLst>
                                        <p:tav tm="0">
                                          <p:val>
                                            <p:fltVal val="0.5"/>
                                          </p:val>
                                        </p:tav>
                                        <p:tav tm="100000">
                                          <p:val>
                                            <p:strVal val="#ppt_y"/>
                                          </p:val>
                                        </p:tav>
                                      </p:tavLst>
                                    </p:anim>
                                  </p:childTnLst>
                                </p:cTn>
                              </p:par>
                            </p:childTnLst>
                          </p:cTn>
                        </p:par>
                        <p:par>
                          <p:cTn id="18" fill="hold">
                            <p:stCondLst>
                              <p:cond delay="2000"/>
                            </p:stCondLst>
                            <p:childTnLst>
                              <p:par>
                                <p:cTn id="19" presetID="53" presetClass="entr" presetSubtype="0" fill="hold" grpId="0" nodeType="afterEffect">
                                  <p:stCondLst>
                                    <p:cond delay="200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Effect transition="in" filter="fade">
                                      <p:cBhvr>
                                        <p:cTn id="23" dur="1000"/>
                                        <p:tgtEl>
                                          <p:spTgt spid="19"/>
                                        </p:tgtEl>
                                      </p:cBhvr>
                                    </p:animEffect>
                                  </p:childTnLst>
                                </p:cTn>
                              </p:par>
                            </p:childTnLst>
                          </p:cTn>
                        </p:par>
                        <p:par>
                          <p:cTn id="24" fill="hold">
                            <p:stCondLst>
                              <p:cond delay="5000"/>
                            </p:stCondLst>
                            <p:childTnLst>
                              <p:par>
                                <p:cTn id="25" presetID="40" presetClass="entr" presetSubtype="0" fill="hold" grpId="0" nodeType="afterEffect" nodePh="1">
                                  <p:stCondLst>
                                    <p:cond delay="0"/>
                                  </p:stCondLst>
                                  <p:endCondLst>
                                    <p:cond evt="begin" delay="0">
                                      <p:tn val="25"/>
                                    </p:cond>
                                  </p:endCondLst>
                                  <p:iterate type="lt">
                                    <p:tmPct val="10000"/>
                                  </p:iterate>
                                  <p:childTnLst>
                                    <p:set>
                                      <p:cBhvr>
                                        <p:cTn id="26" dur="1" fill="hold">
                                          <p:stCondLst>
                                            <p:cond delay="0"/>
                                          </p:stCondLst>
                                        </p:cTn>
                                        <p:tgtEl>
                                          <p:spTgt spid="86018"/>
                                        </p:tgtEl>
                                        <p:attrNameLst>
                                          <p:attrName>style.visibility</p:attrName>
                                        </p:attrNameLst>
                                      </p:cBhvr>
                                      <p:to>
                                        <p:strVal val="visible"/>
                                      </p:to>
                                    </p:set>
                                    <p:animEffect transition="in" filter="fade">
                                      <p:cBhvr>
                                        <p:cTn id="27" dur="500"/>
                                        <p:tgtEl>
                                          <p:spTgt spid="86018"/>
                                        </p:tgtEl>
                                      </p:cBhvr>
                                    </p:animEffect>
                                    <p:anim calcmode="lin" valueType="num">
                                      <p:cBhvr>
                                        <p:cTn id="28" dur="500" fill="hold"/>
                                        <p:tgtEl>
                                          <p:spTgt spid="86018"/>
                                        </p:tgtEl>
                                        <p:attrNameLst>
                                          <p:attrName>ppt_x</p:attrName>
                                        </p:attrNameLst>
                                      </p:cBhvr>
                                      <p:tavLst>
                                        <p:tav tm="0">
                                          <p:val>
                                            <p:strVal val="#ppt_x-.1"/>
                                          </p:val>
                                        </p:tav>
                                        <p:tav tm="100000">
                                          <p:val>
                                            <p:strVal val="#ppt_x"/>
                                          </p:val>
                                        </p:tav>
                                      </p:tavLst>
                                    </p:anim>
                                    <p:anim calcmode="lin" valueType="num">
                                      <p:cBhvr>
                                        <p:cTn id="29" dur="500" fill="hold"/>
                                        <p:tgtEl>
                                          <p:spTgt spid="860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7" grpId="0"/>
      <p:bldP spid="16" grpId="0"/>
      <p:bldP spid="860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Joshuah\Pictures\PICS\ALL\BACKUP PUBLIC\NoGo Documents\FRSC\ACADEMY\064.JPG"/>
          <p:cNvPicPr/>
          <p:nvPr/>
        </p:nvPicPr>
        <p:blipFill>
          <a:blip r:embed="rId2" cstate="print">
            <a:lum bright="50000"/>
          </a:blip>
          <a:srcRect/>
          <a:stretch>
            <a:fillRect/>
          </a:stretch>
        </p:blipFill>
        <p:spPr bwMode="auto">
          <a:xfrm>
            <a:off x="179512" y="0"/>
            <a:ext cx="8964488" cy="68580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BB50CD58-016B-48A4-A83E-08A344755C0E}" type="slidenum">
              <a:rPr lang="en-GB" sz="1400" b="1" smtClean="0">
                <a:solidFill>
                  <a:srgbClr val="FFFF00"/>
                </a:solidFill>
                <a:effectLst>
                  <a:outerShdw blurRad="38100" dist="38100" dir="2700000" algn="tl">
                    <a:srgbClr val="000000">
                      <a:alpha val="43137"/>
                    </a:srgbClr>
                  </a:outerShdw>
                </a:effectLst>
              </a:rPr>
              <a:pPr/>
              <a:t>20</a:t>
            </a:fld>
            <a:endParaRPr lang="en-GB" sz="1400" b="1">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08520" y="0"/>
            <a:ext cx="642909" cy="6858000"/>
          </a:xfrm>
          <a:prstGeom prst="rect">
            <a:avLst/>
          </a:prstGeom>
          <a:noFill/>
          <a:ln w="9525">
            <a:noFill/>
            <a:miter lim="800000"/>
            <a:headEnd/>
            <a:tailEnd/>
          </a:ln>
          <a:effectLst/>
        </p:spPr>
      </p:pic>
      <p:sp>
        <p:nvSpPr>
          <p:cNvPr id="86018" name="Rectangle 2"/>
          <p:cNvSpPr>
            <a:spLocks noChangeArrowheads="1"/>
          </p:cNvSpPr>
          <p:nvPr/>
        </p:nvSpPr>
        <p:spPr bwMode="auto">
          <a:xfrm>
            <a:off x="762000" y="180203"/>
            <a:ext cx="763284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GB" sz="2800" b="1" dirty="0" smtClean="0">
                <a:latin typeface="Comic Sans MS" pitchFamily="66" charset="0"/>
              </a:rPr>
              <a:t>FRSC Operation Documents and Templates Cont.</a:t>
            </a:r>
            <a:endParaRPr kumimoji="0" lang="en-GB"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graphicFrame>
        <p:nvGraphicFramePr>
          <p:cNvPr id="11" name="Diagram 10"/>
          <p:cNvGraphicFramePr/>
          <p:nvPr>
            <p:extLst>
              <p:ext uri="{D42A27DB-BD31-4B8C-83A1-F6EECF244321}">
                <p14:modId xmlns:p14="http://schemas.microsoft.com/office/powerpoint/2010/main" val="2809635266"/>
              </p:ext>
            </p:extLst>
          </p:nvPr>
        </p:nvGraphicFramePr>
        <p:xfrm>
          <a:off x="685800" y="1143000"/>
          <a:ext cx="79248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wipe(down)">
                                      <p:cBhvr>
                                        <p:cTn id="7" dur="500"/>
                                        <p:tgtEl>
                                          <p:spTgt spid="860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graphicEl>
                                              <a:dgm id="{9DC84CD5-788B-43AC-B0C6-8BCB5DB358F0}"/>
                                            </p:graphicEl>
                                          </p:spTgt>
                                        </p:tgtEl>
                                        <p:attrNameLst>
                                          <p:attrName>style.visibility</p:attrName>
                                        </p:attrNameLst>
                                      </p:cBhvr>
                                      <p:to>
                                        <p:strVal val="visible"/>
                                      </p:to>
                                    </p:set>
                                    <p:anim calcmode="lin" valueType="num">
                                      <p:cBhvr additive="base">
                                        <p:cTn id="12" dur="500" fill="hold"/>
                                        <p:tgtEl>
                                          <p:spTgt spid="11">
                                            <p:graphicEl>
                                              <a:dgm id="{9DC84CD5-788B-43AC-B0C6-8BCB5DB358F0}"/>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graphicEl>
                                              <a:dgm id="{9DC84CD5-788B-43AC-B0C6-8BCB5DB358F0}"/>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graphicEl>
                                              <a:dgm id="{939A9F3D-362B-419B-B4CD-41A303CA407E}"/>
                                            </p:graphicEl>
                                          </p:spTgt>
                                        </p:tgtEl>
                                        <p:attrNameLst>
                                          <p:attrName>style.visibility</p:attrName>
                                        </p:attrNameLst>
                                      </p:cBhvr>
                                      <p:to>
                                        <p:strVal val="visible"/>
                                      </p:to>
                                    </p:set>
                                    <p:anim calcmode="lin" valueType="num">
                                      <p:cBhvr additive="base">
                                        <p:cTn id="18" dur="500" fill="hold"/>
                                        <p:tgtEl>
                                          <p:spTgt spid="11">
                                            <p:graphicEl>
                                              <a:dgm id="{939A9F3D-362B-419B-B4CD-41A303CA407E}"/>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graphicEl>
                                              <a:dgm id="{939A9F3D-362B-419B-B4CD-41A303CA407E}"/>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graphicEl>
                                              <a:dgm id="{504A16B6-0F7A-488D-AFCD-C84E7A05C8CE}"/>
                                            </p:graphicEl>
                                          </p:spTgt>
                                        </p:tgtEl>
                                        <p:attrNameLst>
                                          <p:attrName>style.visibility</p:attrName>
                                        </p:attrNameLst>
                                      </p:cBhvr>
                                      <p:to>
                                        <p:strVal val="visible"/>
                                      </p:to>
                                    </p:set>
                                    <p:anim calcmode="lin" valueType="num">
                                      <p:cBhvr additive="base">
                                        <p:cTn id="24" dur="500" fill="hold"/>
                                        <p:tgtEl>
                                          <p:spTgt spid="11">
                                            <p:graphicEl>
                                              <a:dgm id="{504A16B6-0F7A-488D-AFCD-C84E7A05C8CE}"/>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graphicEl>
                                              <a:dgm id="{504A16B6-0F7A-488D-AFCD-C84E7A05C8CE}"/>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graphicEl>
                                              <a:dgm id="{4DC7F504-20BC-473E-BC81-9CFC3BA6A1DE}"/>
                                            </p:graphicEl>
                                          </p:spTgt>
                                        </p:tgtEl>
                                        <p:attrNameLst>
                                          <p:attrName>style.visibility</p:attrName>
                                        </p:attrNameLst>
                                      </p:cBhvr>
                                      <p:to>
                                        <p:strVal val="visible"/>
                                      </p:to>
                                    </p:set>
                                    <p:anim calcmode="lin" valueType="num">
                                      <p:cBhvr additive="base">
                                        <p:cTn id="30" dur="500" fill="hold"/>
                                        <p:tgtEl>
                                          <p:spTgt spid="11">
                                            <p:graphicEl>
                                              <a:dgm id="{4DC7F504-20BC-473E-BC81-9CFC3BA6A1DE}"/>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
                                            <p:graphicEl>
                                              <a:dgm id="{4DC7F504-20BC-473E-BC81-9CFC3BA6A1DE}"/>
                                            </p:graphic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graphicEl>
                                              <a:dgm id="{A4C57706-9E21-4690-B93F-946D3DBE04D0}"/>
                                            </p:graphicEl>
                                          </p:spTgt>
                                        </p:tgtEl>
                                        <p:attrNameLst>
                                          <p:attrName>style.visibility</p:attrName>
                                        </p:attrNameLst>
                                      </p:cBhvr>
                                      <p:to>
                                        <p:strVal val="visible"/>
                                      </p:to>
                                    </p:set>
                                    <p:anim calcmode="lin" valueType="num">
                                      <p:cBhvr additive="base">
                                        <p:cTn id="36" dur="500" fill="hold"/>
                                        <p:tgtEl>
                                          <p:spTgt spid="11">
                                            <p:graphicEl>
                                              <a:dgm id="{A4C57706-9E21-4690-B93F-946D3DBE04D0}"/>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
                                            <p:graphicEl>
                                              <a:dgm id="{A4C57706-9E21-4690-B93F-946D3DBE04D0}"/>
                                            </p:graphic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graphicEl>
                                              <a:dgm id="{4CE16382-FE07-4067-99B2-DC7C1DC27023}"/>
                                            </p:graphicEl>
                                          </p:spTgt>
                                        </p:tgtEl>
                                        <p:attrNameLst>
                                          <p:attrName>style.visibility</p:attrName>
                                        </p:attrNameLst>
                                      </p:cBhvr>
                                      <p:to>
                                        <p:strVal val="visible"/>
                                      </p:to>
                                    </p:set>
                                    <p:anim calcmode="lin" valueType="num">
                                      <p:cBhvr additive="base">
                                        <p:cTn id="42" dur="500" fill="hold"/>
                                        <p:tgtEl>
                                          <p:spTgt spid="11">
                                            <p:graphicEl>
                                              <a:dgm id="{4CE16382-FE07-4067-99B2-DC7C1DC27023}"/>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
                                            <p:graphicEl>
                                              <a:dgm id="{4CE16382-FE07-4067-99B2-DC7C1DC27023}"/>
                                            </p:graphic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graphicEl>
                                              <a:dgm id="{A3759C03-D74F-458F-9C77-C5298B8CBFBD}"/>
                                            </p:graphicEl>
                                          </p:spTgt>
                                        </p:tgtEl>
                                        <p:attrNameLst>
                                          <p:attrName>style.visibility</p:attrName>
                                        </p:attrNameLst>
                                      </p:cBhvr>
                                      <p:to>
                                        <p:strVal val="visible"/>
                                      </p:to>
                                    </p:set>
                                    <p:anim calcmode="lin" valueType="num">
                                      <p:cBhvr additive="base">
                                        <p:cTn id="48" dur="500" fill="hold"/>
                                        <p:tgtEl>
                                          <p:spTgt spid="11">
                                            <p:graphicEl>
                                              <a:dgm id="{A3759C03-D74F-458F-9C77-C5298B8CBFBD}"/>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11">
                                            <p:graphicEl>
                                              <a:dgm id="{A3759C03-D74F-458F-9C77-C5298B8CBFBD}"/>
                                            </p:graphic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graphicEl>
                                              <a:dgm id="{41C6ED77-3DA7-4D3C-983D-D2B83DE4F67A}"/>
                                            </p:graphicEl>
                                          </p:spTgt>
                                        </p:tgtEl>
                                        <p:attrNameLst>
                                          <p:attrName>style.visibility</p:attrName>
                                        </p:attrNameLst>
                                      </p:cBhvr>
                                      <p:to>
                                        <p:strVal val="visible"/>
                                      </p:to>
                                    </p:set>
                                    <p:anim calcmode="lin" valueType="num">
                                      <p:cBhvr additive="base">
                                        <p:cTn id="54" dur="500" fill="hold"/>
                                        <p:tgtEl>
                                          <p:spTgt spid="11">
                                            <p:graphicEl>
                                              <a:dgm id="{41C6ED77-3DA7-4D3C-983D-D2B83DE4F67A}"/>
                                            </p:graphicEl>
                                          </p:spTgt>
                                        </p:tgtEl>
                                        <p:attrNameLst>
                                          <p:attrName>ppt_x</p:attrName>
                                        </p:attrNameLst>
                                      </p:cBhvr>
                                      <p:tavLst>
                                        <p:tav tm="0">
                                          <p:val>
                                            <p:strVal val="#ppt_x"/>
                                          </p:val>
                                        </p:tav>
                                        <p:tav tm="100000">
                                          <p:val>
                                            <p:strVal val="#ppt_x"/>
                                          </p:val>
                                        </p:tav>
                                      </p:tavLst>
                                    </p:anim>
                                    <p:anim calcmode="lin" valueType="num">
                                      <p:cBhvr additive="base">
                                        <p:cTn id="55" dur="500" fill="hold"/>
                                        <p:tgtEl>
                                          <p:spTgt spid="11">
                                            <p:graphicEl>
                                              <a:dgm id="{41C6ED77-3DA7-4D3C-983D-D2B83DE4F67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p:bldGraphic spid="11"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Joshuah\Pictures\PICS\ALL\BACKUP PUBLIC\NoGo Documents\FRSC\ACADEMY\064.JPG"/>
          <p:cNvPicPr/>
          <p:nvPr/>
        </p:nvPicPr>
        <p:blipFill>
          <a:blip r:embed="rId2" cstate="print">
            <a:lum bright="50000"/>
          </a:blip>
          <a:srcRect/>
          <a:stretch>
            <a:fillRect/>
          </a:stretch>
        </p:blipFill>
        <p:spPr bwMode="auto">
          <a:xfrm>
            <a:off x="179512" y="0"/>
            <a:ext cx="8964488" cy="68580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BB50CD58-016B-48A4-A83E-08A344755C0E}" type="slidenum">
              <a:rPr lang="en-GB" sz="1400" b="1" smtClean="0">
                <a:solidFill>
                  <a:srgbClr val="FFFF00"/>
                </a:solidFill>
                <a:effectLst>
                  <a:outerShdw blurRad="38100" dist="38100" dir="2700000" algn="tl">
                    <a:srgbClr val="000000">
                      <a:alpha val="43137"/>
                    </a:srgbClr>
                  </a:outerShdw>
                </a:effectLst>
              </a:rPr>
              <a:pPr/>
              <a:t>21</a:t>
            </a:fld>
            <a:endParaRPr lang="en-GB" sz="1400" b="1">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08520" y="0"/>
            <a:ext cx="642909" cy="6858000"/>
          </a:xfrm>
          <a:prstGeom prst="rect">
            <a:avLst/>
          </a:prstGeom>
          <a:noFill/>
          <a:ln w="9525">
            <a:noFill/>
            <a:miter lim="800000"/>
            <a:headEnd/>
            <a:tailEnd/>
          </a:ln>
          <a:effectLst/>
        </p:spPr>
      </p:pic>
      <p:sp>
        <p:nvSpPr>
          <p:cNvPr id="86018" name="Rectangle 2"/>
          <p:cNvSpPr>
            <a:spLocks noChangeArrowheads="1"/>
          </p:cNvSpPr>
          <p:nvPr/>
        </p:nvSpPr>
        <p:spPr bwMode="auto">
          <a:xfrm>
            <a:off x="762000" y="180203"/>
            <a:ext cx="763284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GB" sz="2800" b="1" dirty="0" smtClean="0">
                <a:latin typeface="Comic Sans MS" pitchFamily="66" charset="0"/>
              </a:rPr>
              <a:t>FRSC Operation Documents and Templates Cont.</a:t>
            </a:r>
            <a:endParaRPr kumimoji="0" lang="en-GB"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graphicFrame>
        <p:nvGraphicFramePr>
          <p:cNvPr id="11" name="Diagram 10"/>
          <p:cNvGraphicFramePr/>
          <p:nvPr>
            <p:extLst>
              <p:ext uri="{D42A27DB-BD31-4B8C-83A1-F6EECF244321}">
                <p14:modId xmlns:p14="http://schemas.microsoft.com/office/powerpoint/2010/main" val="130867126"/>
              </p:ext>
            </p:extLst>
          </p:nvPr>
        </p:nvGraphicFramePr>
        <p:xfrm>
          <a:off x="685800" y="1143000"/>
          <a:ext cx="79248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wipe(down)">
                                      <p:cBhvr>
                                        <p:cTn id="7" dur="500"/>
                                        <p:tgtEl>
                                          <p:spTgt spid="860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graphicEl>
                                              <a:dgm id="{9DC84CD5-788B-43AC-B0C6-8BCB5DB358F0}"/>
                                            </p:graphicEl>
                                          </p:spTgt>
                                        </p:tgtEl>
                                        <p:attrNameLst>
                                          <p:attrName>style.visibility</p:attrName>
                                        </p:attrNameLst>
                                      </p:cBhvr>
                                      <p:to>
                                        <p:strVal val="visible"/>
                                      </p:to>
                                    </p:set>
                                    <p:anim calcmode="lin" valueType="num">
                                      <p:cBhvr additive="base">
                                        <p:cTn id="12" dur="500" fill="hold"/>
                                        <p:tgtEl>
                                          <p:spTgt spid="11">
                                            <p:graphicEl>
                                              <a:dgm id="{9DC84CD5-788B-43AC-B0C6-8BCB5DB358F0}"/>
                                            </p:graphic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
                                            <p:graphicEl>
                                              <a:dgm id="{9DC84CD5-788B-43AC-B0C6-8BCB5DB358F0}"/>
                                            </p:graphic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
                                            <p:graphicEl>
                                              <a:dgm id="{939A9F3D-362B-419B-B4CD-41A303CA407E}"/>
                                            </p:graphicEl>
                                          </p:spTgt>
                                        </p:tgtEl>
                                        <p:attrNameLst>
                                          <p:attrName>style.visibility</p:attrName>
                                        </p:attrNameLst>
                                      </p:cBhvr>
                                      <p:to>
                                        <p:strVal val="visible"/>
                                      </p:to>
                                    </p:set>
                                    <p:anim calcmode="lin" valueType="num">
                                      <p:cBhvr additive="base">
                                        <p:cTn id="18" dur="500" fill="hold"/>
                                        <p:tgtEl>
                                          <p:spTgt spid="11">
                                            <p:graphicEl>
                                              <a:dgm id="{939A9F3D-362B-419B-B4CD-41A303CA407E}"/>
                                            </p:graphic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graphicEl>
                                              <a:dgm id="{939A9F3D-362B-419B-B4CD-41A303CA407E}"/>
                                            </p:graphic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graphicEl>
                                              <a:dgm id="{504A16B6-0F7A-488D-AFCD-C84E7A05C8CE}"/>
                                            </p:graphicEl>
                                          </p:spTgt>
                                        </p:tgtEl>
                                        <p:attrNameLst>
                                          <p:attrName>style.visibility</p:attrName>
                                        </p:attrNameLst>
                                      </p:cBhvr>
                                      <p:to>
                                        <p:strVal val="visible"/>
                                      </p:to>
                                    </p:set>
                                    <p:anim calcmode="lin" valueType="num">
                                      <p:cBhvr additive="base">
                                        <p:cTn id="24" dur="500" fill="hold"/>
                                        <p:tgtEl>
                                          <p:spTgt spid="11">
                                            <p:graphicEl>
                                              <a:dgm id="{504A16B6-0F7A-488D-AFCD-C84E7A05C8CE}"/>
                                            </p:graphicEl>
                                          </p:spTgt>
                                        </p:tgtEl>
                                        <p:attrNameLst>
                                          <p:attrName>ppt_x</p:attrName>
                                        </p:attrNameLst>
                                      </p:cBhvr>
                                      <p:tavLst>
                                        <p:tav tm="0">
                                          <p:val>
                                            <p:strVal val="#ppt_x"/>
                                          </p:val>
                                        </p:tav>
                                        <p:tav tm="100000">
                                          <p:val>
                                            <p:strVal val="#ppt_x"/>
                                          </p:val>
                                        </p:tav>
                                      </p:tavLst>
                                    </p:anim>
                                    <p:anim calcmode="lin" valueType="num">
                                      <p:cBhvr additive="base">
                                        <p:cTn id="25" dur="500" fill="hold"/>
                                        <p:tgtEl>
                                          <p:spTgt spid="11">
                                            <p:graphicEl>
                                              <a:dgm id="{504A16B6-0F7A-488D-AFCD-C84E7A05C8CE}"/>
                                            </p:graphic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
                                            <p:graphicEl>
                                              <a:dgm id="{4DC7F504-20BC-473E-BC81-9CFC3BA6A1DE}"/>
                                            </p:graphicEl>
                                          </p:spTgt>
                                        </p:tgtEl>
                                        <p:attrNameLst>
                                          <p:attrName>style.visibility</p:attrName>
                                        </p:attrNameLst>
                                      </p:cBhvr>
                                      <p:to>
                                        <p:strVal val="visible"/>
                                      </p:to>
                                    </p:set>
                                    <p:anim calcmode="lin" valueType="num">
                                      <p:cBhvr additive="base">
                                        <p:cTn id="30" dur="500" fill="hold"/>
                                        <p:tgtEl>
                                          <p:spTgt spid="11">
                                            <p:graphicEl>
                                              <a:dgm id="{4DC7F504-20BC-473E-BC81-9CFC3BA6A1DE}"/>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11">
                                            <p:graphicEl>
                                              <a:dgm id="{4DC7F504-20BC-473E-BC81-9CFC3BA6A1DE}"/>
                                            </p:graphic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graphicEl>
                                              <a:dgm id="{A4C57706-9E21-4690-B93F-946D3DBE04D0}"/>
                                            </p:graphicEl>
                                          </p:spTgt>
                                        </p:tgtEl>
                                        <p:attrNameLst>
                                          <p:attrName>style.visibility</p:attrName>
                                        </p:attrNameLst>
                                      </p:cBhvr>
                                      <p:to>
                                        <p:strVal val="visible"/>
                                      </p:to>
                                    </p:set>
                                    <p:anim calcmode="lin" valueType="num">
                                      <p:cBhvr additive="base">
                                        <p:cTn id="36" dur="500" fill="hold"/>
                                        <p:tgtEl>
                                          <p:spTgt spid="11">
                                            <p:graphicEl>
                                              <a:dgm id="{A4C57706-9E21-4690-B93F-946D3DBE04D0}"/>
                                            </p:graphic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
                                            <p:graphicEl>
                                              <a:dgm id="{A4C57706-9E21-4690-B93F-946D3DBE04D0}"/>
                                            </p:graphic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
                                            <p:graphicEl>
                                              <a:dgm id="{4CE16382-FE07-4067-99B2-DC7C1DC27023}"/>
                                            </p:graphicEl>
                                          </p:spTgt>
                                        </p:tgtEl>
                                        <p:attrNameLst>
                                          <p:attrName>style.visibility</p:attrName>
                                        </p:attrNameLst>
                                      </p:cBhvr>
                                      <p:to>
                                        <p:strVal val="visible"/>
                                      </p:to>
                                    </p:set>
                                    <p:anim calcmode="lin" valueType="num">
                                      <p:cBhvr additive="base">
                                        <p:cTn id="42" dur="500" fill="hold"/>
                                        <p:tgtEl>
                                          <p:spTgt spid="11">
                                            <p:graphicEl>
                                              <a:dgm id="{4CE16382-FE07-4067-99B2-DC7C1DC27023}"/>
                                            </p:graphic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
                                            <p:graphicEl>
                                              <a:dgm id="{4CE16382-FE07-4067-99B2-DC7C1DC27023}"/>
                                            </p:graphic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
                                            <p:graphicEl>
                                              <a:dgm id="{A3759C03-D74F-458F-9C77-C5298B8CBFBD}"/>
                                            </p:graphicEl>
                                          </p:spTgt>
                                        </p:tgtEl>
                                        <p:attrNameLst>
                                          <p:attrName>style.visibility</p:attrName>
                                        </p:attrNameLst>
                                      </p:cBhvr>
                                      <p:to>
                                        <p:strVal val="visible"/>
                                      </p:to>
                                    </p:set>
                                    <p:anim calcmode="lin" valueType="num">
                                      <p:cBhvr additive="base">
                                        <p:cTn id="48" dur="500" fill="hold"/>
                                        <p:tgtEl>
                                          <p:spTgt spid="11">
                                            <p:graphicEl>
                                              <a:dgm id="{A3759C03-D74F-458F-9C77-C5298B8CBFBD}"/>
                                            </p:graphicEl>
                                          </p:spTgt>
                                        </p:tgtEl>
                                        <p:attrNameLst>
                                          <p:attrName>ppt_x</p:attrName>
                                        </p:attrNameLst>
                                      </p:cBhvr>
                                      <p:tavLst>
                                        <p:tav tm="0">
                                          <p:val>
                                            <p:strVal val="#ppt_x"/>
                                          </p:val>
                                        </p:tav>
                                        <p:tav tm="100000">
                                          <p:val>
                                            <p:strVal val="#ppt_x"/>
                                          </p:val>
                                        </p:tav>
                                      </p:tavLst>
                                    </p:anim>
                                    <p:anim calcmode="lin" valueType="num">
                                      <p:cBhvr additive="base">
                                        <p:cTn id="49" dur="500" fill="hold"/>
                                        <p:tgtEl>
                                          <p:spTgt spid="11">
                                            <p:graphicEl>
                                              <a:dgm id="{A3759C03-D74F-458F-9C77-C5298B8CBFBD}"/>
                                            </p:graphic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
                                            <p:graphicEl>
                                              <a:dgm id="{41C6ED77-3DA7-4D3C-983D-D2B83DE4F67A}"/>
                                            </p:graphicEl>
                                          </p:spTgt>
                                        </p:tgtEl>
                                        <p:attrNameLst>
                                          <p:attrName>style.visibility</p:attrName>
                                        </p:attrNameLst>
                                      </p:cBhvr>
                                      <p:to>
                                        <p:strVal val="visible"/>
                                      </p:to>
                                    </p:set>
                                    <p:anim calcmode="lin" valueType="num">
                                      <p:cBhvr additive="base">
                                        <p:cTn id="54" dur="500" fill="hold"/>
                                        <p:tgtEl>
                                          <p:spTgt spid="11">
                                            <p:graphicEl>
                                              <a:dgm id="{41C6ED77-3DA7-4D3C-983D-D2B83DE4F67A}"/>
                                            </p:graphicEl>
                                          </p:spTgt>
                                        </p:tgtEl>
                                        <p:attrNameLst>
                                          <p:attrName>ppt_x</p:attrName>
                                        </p:attrNameLst>
                                      </p:cBhvr>
                                      <p:tavLst>
                                        <p:tav tm="0">
                                          <p:val>
                                            <p:strVal val="#ppt_x"/>
                                          </p:val>
                                        </p:tav>
                                        <p:tav tm="100000">
                                          <p:val>
                                            <p:strVal val="#ppt_x"/>
                                          </p:val>
                                        </p:tav>
                                      </p:tavLst>
                                    </p:anim>
                                    <p:anim calcmode="lin" valueType="num">
                                      <p:cBhvr additive="base">
                                        <p:cTn id="55" dur="500" fill="hold"/>
                                        <p:tgtEl>
                                          <p:spTgt spid="11">
                                            <p:graphicEl>
                                              <a:dgm id="{41C6ED77-3DA7-4D3C-983D-D2B83DE4F67A}"/>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p:bldGraphic spid="11"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Joshuah\Pictures\PICS\ALL\BACKUP PUBLIC\NoGo Documents\FRSC\ACADEMY\064.JPG"/>
          <p:cNvPicPr/>
          <p:nvPr/>
        </p:nvPicPr>
        <p:blipFill>
          <a:blip r:embed="rId2" cstate="print">
            <a:lum bright="50000"/>
          </a:blip>
          <a:srcRect/>
          <a:stretch>
            <a:fillRect/>
          </a:stretch>
        </p:blipFill>
        <p:spPr bwMode="auto">
          <a:xfrm>
            <a:off x="179512" y="0"/>
            <a:ext cx="8964488"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B50CD58-016B-48A4-A83E-08A344755C0E}" type="slidenum">
              <a:rPr lang="en-GB" sz="1400" b="1" smtClean="0">
                <a:solidFill>
                  <a:srgbClr val="FFFF00"/>
                </a:solidFill>
                <a:effectLst>
                  <a:outerShdw blurRad="38100" dist="38100" dir="2700000" algn="tl">
                    <a:srgbClr val="000000">
                      <a:alpha val="43137"/>
                    </a:srgbClr>
                  </a:outerShdw>
                </a:effectLst>
              </a:rPr>
              <a:pPr/>
              <a:t>22</a:t>
            </a:fld>
            <a:endParaRPr lang="en-GB" sz="1400" b="1">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08520" y="0"/>
            <a:ext cx="642909" cy="6858000"/>
          </a:xfrm>
          <a:prstGeom prst="rect">
            <a:avLst/>
          </a:prstGeom>
          <a:noFill/>
          <a:ln w="9525">
            <a:noFill/>
            <a:miter lim="800000"/>
            <a:headEnd/>
            <a:tailEnd/>
          </a:ln>
          <a:effectLst/>
        </p:spPr>
      </p:pic>
      <p:sp>
        <p:nvSpPr>
          <p:cNvPr id="86017" name="Rectangle 1"/>
          <p:cNvSpPr>
            <a:spLocks noChangeArrowheads="1"/>
          </p:cNvSpPr>
          <p:nvPr/>
        </p:nvSpPr>
        <p:spPr bwMode="auto">
          <a:xfrm>
            <a:off x="467544" y="589910"/>
            <a:ext cx="842493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dirty="0" smtClean="0">
              <a:ln>
                <a:noFill/>
              </a:ln>
              <a:solidFill>
                <a:srgbClr val="C00000"/>
              </a:solidFill>
              <a:effectLst>
                <a:outerShdw blurRad="38100" dist="38100" dir="2700000" algn="tl">
                  <a:srgbClr val="000000">
                    <a:alpha val="43137"/>
                  </a:srgbClr>
                </a:outerShdw>
              </a:effectLst>
              <a:latin typeface="Comic Sans MS" pitchFamily="66" charset="0"/>
              <a:ea typeface="Calibri" pitchFamily="34" charset="0"/>
              <a:cs typeface="Tahoma" pitchFamily="34" charset="0"/>
            </a:endParaRPr>
          </a:p>
        </p:txBody>
      </p:sp>
      <p:sp>
        <p:nvSpPr>
          <p:cNvPr id="16" name="Rectangle 15"/>
          <p:cNvSpPr/>
          <p:nvPr/>
        </p:nvSpPr>
        <p:spPr>
          <a:xfrm>
            <a:off x="467544" y="1340768"/>
            <a:ext cx="8280920" cy="400110"/>
          </a:xfrm>
          <a:prstGeom prst="rect">
            <a:avLst/>
          </a:prstGeom>
        </p:spPr>
        <p:txBody>
          <a:bodyPr wrap="square">
            <a:spAutoFit/>
          </a:bodyPr>
          <a:lstStyle/>
          <a:p>
            <a:pPr lvl="0" algn="ctr" eaLnBrk="0" fontAlgn="base" hangingPunct="0">
              <a:spcBef>
                <a:spcPct val="0"/>
              </a:spcBef>
              <a:spcAft>
                <a:spcPct val="0"/>
              </a:spcAft>
            </a:pPr>
            <a:endParaRPr lang="en-GB" sz="2000" b="1" dirty="0" smtClean="0">
              <a:solidFill>
                <a:srgbClr val="C00000"/>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86018" name="Rectangle 2"/>
          <p:cNvSpPr>
            <a:spLocks noChangeArrowheads="1"/>
          </p:cNvSpPr>
          <p:nvPr/>
        </p:nvSpPr>
        <p:spPr bwMode="auto">
          <a:xfrm>
            <a:off x="755576" y="5223682"/>
            <a:ext cx="763284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graphicFrame>
        <p:nvGraphicFramePr>
          <p:cNvPr id="10" name="Diagram 9"/>
          <p:cNvGraphicFramePr/>
          <p:nvPr/>
        </p:nvGraphicFramePr>
        <p:xfrm>
          <a:off x="990600" y="2590800"/>
          <a:ext cx="6768752" cy="646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p:cNvSpPr/>
          <p:nvPr/>
        </p:nvSpPr>
        <p:spPr>
          <a:xfrm>
            <a:off x="3923928" y="4201924"/>
            <a:ext cx="340158" cy="523220"/>
          </a:xfrm>
          <a:prstGeom prst="rect">
            <a:avLst/>
          </a:prstGeom>
        </p:spPr>
        <p:txBody>
          <a:bodyPr wrap="none">
            <a:spAutoFit/>
          </a:bodyPr>
          <a:lstStyle/>
          <a:p>
            <a:r>
              <a:rPr lang="en-GB" sz="2800" b="1" dirty="0" smtClean="0">
                <a:solidFill>
                  <a:srgbClr val="FF0000"/>
                </a:solidFill>
                <a:effectLst>
                  <a:outerShdw blurRad="38100" dist="38100" dir="2700000" algn="tl">
                    <a:srgbClr val="000000">
                      <a:alpha val="43137"/>
                    </a:srgbClr>
                  </a:outerShdw>
                </a:effectLst>
                <a:latin typeface="Comic Sans MS" pitchFamily="66" charset="0"/>
                <a:ea typeface="Calibri" pitchFamily="34" charset="0"/>
                <a:cs typeface="Tahoma" pitchFamily="34" charset="0"/>
              </a:rPr>
              <a:t> </a:t>
            </a:r>
            <a:endParaRPr lang="en-GB" sz="28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nodePh="1">
                                  <p:stCondLst>
                                    <p:cond delay="0"/>
                                  </p:stCondLst>
                                  <p:endCondLst>
                                    <p:cond evt="begin" delay="0">
                                      <p:tn val="5"/>
                                    </p:cond>
                                  </p:endCondLst>
                                  <p:childTnLst>
                                    <p:set>
                                      <p:cBhvr>
                                        <p:cTn id="6" dur="1" fill="hold">
                                          <p:stCondLst>
                                            <p:cond delay="0"/>
                                          </p:stCondLst>
                                        </p:cTn>
                                        <p:tgtEl>
                                          <p:spTgt spid="86017"/>
                                        </p:tgtEl>
                                        <p:attrNameLst>
                                          <p:attrName>style.visibility</p:attrName>
                                        </p:attrNameLst>
                                      </p:cBhvr>
                                      <p:to>
                                        <p:strVal val="visible"/>
                                      </p:to>
                                    </p:set>
                                    <p:anim calcmode="lin" valueType="num">
                                      <p:cBhvr>
                                        <p:cTn id="7" dur="1000" fill="hold"/>
                                        <p:tgtEl>
                                          <p:spTgt spid="86017"/>
                                        </p:tgtEl>
                                        <p:attrNameLst>
                                          <p:attrName>ppt_w</p:attrName>
                                        </p:attrNameLst>
                                      </p:cBhvr>
                                      <p:tavLst>
                                        <p:tav tm="0">
                                          <p:val>
                                            <p:fltVal val="0"/>
                                          </p:val>
                                        </p:tav>
                                        <p:tav tm="100000">
                                          <p:val>
                                            <p:strVal val="#ppt_w"/>
                                          </p:val>
                                        </p:tav>
                                      </p:tavLst>
                                    </p:anim>
                                    <p:anim calcmode="lin" valueType="num">
                                      <p:cBhvr>
                                        <p:cTn id="8" dur="1000" fill="hold"/>
                                        <p:tgtEl>
                                          <p:spTgt spid="86017"/>
                                        </p:tgtEl>
                                        <p:attrNameLst>
                                          <p:attrName>ppt_h</p:attrName>
                                        </p:attrNameLst>
                                      </p:cBhvr>
                                      <p:tavLst>
                                        <p:tav tm="0">
                                          <p:val>
                                            <p:fltVal val="0"/>
                                          </p:val>
                                        </p:tav>
                                        <p:tav tm="100000">
                                          <p:val>
                                            <p:strVal val="#ppt_h"/>
                                          </p:val>
                                        </p:tav>
                                      </p:tavLst>
                                    </p:anim>
                                    <p:anim calcmode="lin" valueType="num">
                                      <p:cBhvr>
                                        <p:cTn id="9" dur="1000" fill="hold"/>
                                        <p:tgtEl>
                                          <p:spTgt spid="86017"/>
                                        </p:tgtEl>
                                        <p:attrNameLst>
                                          <p:attrName>ppt_x</p:attrName>
                                        </p:attrNameLst>
                                      </p:cBhvr>
                                      <p:tavLst>
                                        <p:tav tm="0">
                                          <p:val>
                                            <p:fltVal val="0.5"/>
                                          </p:val>
                                        </p:tav>
                                        <p:tav tm="100000">
                                          <p:val>
                                            <p:strVal val="#ppt_x"/>
                                          </p:val>
                                        </p:tav>
                                      </p:tavLst>
                                    </p:anim>
                                    <p:anim calcmode="lin" valueType="num">
                                      <p:cBhvr>
                                        <p:cTn id="10" dur="1000" fill="hold"/>
                                        <p:tgtEl>
                                          <p:spTgt spid="86017"/>
                                        </p:tgtEl>
                                        <p:attrNameLst>
                                          <p:attrName>ppt_y</p:attrName>
                                        </p:attrNameLst>
                                      </p:cBhvr>
                                      <p:tavLst>
                                        <p:tav tm="0">
                                          <p:val>
                                            <p:fltVal val="0.5"/>
                                          </p:val>
                                        </p:tav>
                                        <p:tav tm="100000">
                                          <p:val>
                                            <p:strVal val="#ppt_y"/>
                                          </p:val>
                                        </p:tav>
                                      </p:tavLst>
                                    </p:anim>
                                  </p:childTnLst>
                                </p:cTn>
                              </p:par>
                            </p:childTnLst>
                          </p:cTn>
                        </p:par>
                        <p:par>
                          <p:cTn id="11" fill="hold">
                            <p:stCondLst>
                              <p:cond delay="1000"/>
                            </p:stCondLst>
                            <p:childTnLst>
                              <p:par>
                                <p:cTn id="12" presetID="23" presetClass="entr" presetSubtype="528" fill="hold" grpId="0" nodeType="afterEffect" nodePh="1">
                                  <p:stCondLst>
                                    <p:cond delay="0"/>
                                  </p:stCondLst>
                                  <p:endCondLst>
                                    <p:cond evt="begin" delay="0">
                                      <p:tn val="12"/>
                                    </p:cond>
                                  </p:end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ppt_x</p:attrName>
                                        </p:attrNameLst>
                                      </p:cBhvr>
                                      <p:tavLst>
                                        <p:tav tm="0">
                                          <p:val>
                                            <p:fltVal val="0.5"/>
                                          </p:val>
                                        </p:tav>
                                        <p:tav tm="100000">
                                          <p:val>
                                            <p:strVal val="#ppt_x"/>
                                          </p:val>
                                        </p:tav>
                                      </p:tavLst>
                                    </p:anim>
                                    <p:anim calcmode="lin" valueType="num">
                                      <p:cBhvr>
                                        <p:cTn id="17" dur="1000" fill="hold"/>
                                        <p:tgtEl>
                                          <p:spTgt spid="16"/>
                                        </p:tgtEl>
                                        <p:attrNameLst>
                                          <p:attrName>ppt_y</p:attrName>
                                        </p:attrNameLst>
                                      </p:cBhvr>
                                      <p:tavLst>
                                        <p:tav tm="0">
                                          <p:val>
                                            <p:fltVal val="0.5"/>
                                          </p:val>
                                        </p:tav>
                                        <p:tav tm="100000">
                                          <p:val>
                                            <p:strVal val="#ppt_y"/>
                                          </p:val>
                                        </p:tav>
                                      </p:tavLst>
                                    </p:anim>
                                  </p:childTnLst>
                                </p:cTn>
                              </p:par>
                            </p:childTnLst>
                          </p:cTn>
                        </p:par>
                        <p:par>
                          <p:cTn id="18" fill="hold">
                            <p:stCondLst>
                              <p:cond delay="2000"/>
                            </p:stCondLst>
                            <p:childTnLst>
                              <p:par>
                                <p:cTn id="19" presetID="53" presetClass="entr" presetSubtype="0" fill="hold" grpId="0" nodeType="afterEffect">
                                  <p:stCondLst>
                                    <p:cond delay="200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Effect transition="in" filter="fade">
                                      <p:cBhvr>
                                        <p:cTn id="23" dur="1000"/>
                                        <p:tgtEl>
                                          <p:spTgt spid="19"/>
                                        </p:tgtEl>
                                      </p:cBhvr>
                                    </p:animEffect>
                                  </p:childTnLst>
                                </p:cTn>
                              </p:par>
                            </p:childTnLst>
                          </p:cTn>
                        </p:par>
                        <p:par>
                          <p:cTn id="24" fill="hold">
                            <p:stCondLst>
                              <p:cond delay="5000"/>
                            </p:stCondLst>
                            <p:childTnLst>
                              <p:par>
                                <p:cTn id="25" presetID="40" presetClass="entr" presetSubtype="0" fill="hold" grpId="0" nodeType="afterEffect" nodePh="1">
                                  <p:stCondLst>
                                    <p:cond delay="0"/>
                                  </p:stCondLst>
                                  <p:endCondLst>
                                    <p:cond evt="begin" delay="0">
                                      <p:tn val="25"/>
                                    </p:cond>
                                  </p:endCondLst>
                                  <p:iterate type="lt">
                                    <p:tmPct val="10000"/>
                                  </p:iterate>
                                  <p:childTnLst>
                                    <p:set>
                                      <p:cBhvr>
                                        <p:cTn id="26" dur="1" fill="hold">
                                          <p:stCondLst>
                                            <p:cond delay="0"/>
                                          </p:stCondLst>
                                        </p:cTn>
                                        <p:tgtEl>
                                          <p:spTgt spid="86018"/>
                                        </p:tgtEl>
                                        <p:attrNameLst>
                                          <p:attrName>style.visibility</p:attrName>
                                        </p:attrNameLst>
                                      </p:cBhvr>
                                      <p:to>
                                        <p:strVal val="visible"/>
                                      </p:to>
                                    </p:set>
                                    <p:animEffect transition="in" filter="fade">
                                      <p:cBhvr>
                                        <p:cTn id="27" dur="500"/>
                                        <p:tgtEl>
                                          <p:spTgt spid="86018"/>
                                        </p:tgtEl>
                                      </p:cBhvr>
                                    </p:animEffect>
                                    <p:anim calcmode="lin" valueType="num">
                                      <p:cBhvr>
                                        <p:cTn id="28" dur="500" fill="hold"/>
                                        <p:tgtEl>
                                          <p:spTgt spid="86018"/>
                                        </p:tgtEl>
                                        <p:attrNameLst>
                                          <p:attrName>ppt_x</p:attrName>
                                        </p:attrNameLst>
                                      </p:cBhvr>
                                      <p:tavLst>
                                        <p:tav tm="0">
                                          <p:val>
                                            <p:strVal val="#ppt_x-.1"/>
                                          </p:val>
                                        </p:tav>
                                        <p:tav tm="100000">
                                          <p:val>
                                            <p:strVal val="#ppt_x"/>
                                          </p:val>
                                        </p:tav>
                                      </p:tavLst>
                                    </p:anim>
                                    <p:anim calcmode="lin" valueType="num">
                                      <p:cBhvr>
                                        <p:cTn id="29" dur="500" fill="hold"/>
                                        <p:tgtEl>
                                          <p:spTgt spid="860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7" grpId="0"/>
      <p:bldP spid="16" grpId="0"/>
      <p:bldP spid="860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Joshuah\Pictures\PICS\ALL\BACKUP PUBLIC\NoGo Documents\FRSC\ACADEMY\064.JPG"/>
          <p:cNvPicPr/>
          <p:nvPr/>
        </p:nvPicPr>
        <p:blipFill>
          <a:blip r:embed="rId2" cstate="print">
            <a:lum bright="50000"/>
          </a:blip>
          <a:srcRect/>
          <a:stretch>
            <a:fillRect/>
          </a:stretch>
        </p:blipFill>
        <p:spPr bwMode="auto">
          <a:xfrm>
            <a:off x="179512" y="0"/>
            <a:ext cx="8964488" cy="68580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BB50CD58-016B-48A4-A83E-08A344755C0E}" type="slidenum">
              <a:rPr lang="en-GB" sz="1400" b="1" smtClean="0">
                <a:solidFill>
                  <a:srgbClr val="FFFF00"/>
                </a:solidFill>
                <a:effectLst>
                  <a:outerShdw blurRad="38100" dist="38100" dir="2700000" algn="tl">
                    <a:srgbClr val="000000">
                      <a:alpha val="43137"/>
                    </a:srgbClr>
                  </a:outerShdw>
                </a:effectLst>
              </a:rPr>
              <a:pPr/>
              <a:t>23</a:t>
            </a:fld>
            <a:endParaRPr lang="en-GB" sz="1400" b="1" dirty="0">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08520" y="0"/>
            <a:ext cx="642909" cy="6858000"/>
          </a:xfrm>
          <a:prstGeom prst="rect">
            <a:avLst/>
          </a:prstGeom>
          <a:noFill/>
          <a:ln w="9525">
            <a:noFill/>
            <a:miter lim="800000"/>
            <a:headEnd/>
            <a:tailEnd/>
          </a:ln>
          <a:effectLst/>
        </p:spPr>
      </p:pic>
      <p:sp>
        <p:nvSpPr>
          <p:cNvPr id="86018" name="Rectangle 2"/>
          <p:cNvSpPr>
            <a:spLocks noChangeArrowheads="1"/>
          </p:cNvSpPr>
          <p:nvPr/>
        </p:nvSpPr>
        <p:spPr bwMode="auto">
          <a:xfrm>
            <a:off x="762000" y="395646"/>
            <a:ext cx="763284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Calibri" pitchFamily="34" charset="0"/>
                <a:cs typeface="Tahoma" pitchFamily="34" charset="0"/>
              </a:rPr>
              <a:t>Conclusion</a:t>
            </a:r>
            <a:endParaRPr kumimoji="0" lang="en-GB"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sp>
        <p:nvSpPr>
          <p:cNvPr id="17" name="Rectangle 16"/>
          <p:cNvSpPr/>
          <p:nvPr/>
        </p:nvSpPr>
        <p:spPr>
          <a:xfrm>
            <a:off x="990600" y="914400"/>
            <a:ext cx="7467600" cy="4832092"/>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p>
            <a:pPr algn="ctr"/>
            <a:r>
              <a:rPr lang="en-GB" sz="2800" dirty="0">
                <a:latin typeface="Comic Sans MS" pitchFamily="66" charset="0"/>
              </a:rPr>
              <a:t>FRSC as the lead agency in traffic management and a World class organisation had over the years continued to improve its mode of operations and reporting systems in line with international best practices. It is expected that the above narrations and submissions regarding documents, devices and equipments employed by the Corps in carrying out its duties, participants will find them worthy in the course of this programme.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wipe(down)">
                                      <p:cBhvr>
                                        <p:cTn id="7" dur="500"/>
                                        <p:tgtEl>
                                          <p:spTgt spid="860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bg/>
                                          </p:spTgt>
                                        </p:tgtEl>
                                        <p:attrNameLst>
                                          <p:attrName>style.visibility</p:attrName>
                                        </p:attrNameLst>
                                      </p:cBhvr>
                                      <p:to>
                                        <p:strVal val="visible"/>
                                      </p:to>
                                    </p:set>
                                    <p:anim calcmode="lin" valueType="num">
                                      <p:cBhvr additive="base">
                                        <p:cTn id="12"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bg/>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 calcmode="lin" valueType="num">
                                      <p:cBhvr additive="base">
                                        <p:cTn id="1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p:bldP spid="1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Joshuah\Pictures\PICS\ALL\BACKUP PUBLIC\NoGo Documents\FRSC\ACADEMY\064.JPG"/>
          <p:cNvPicPr/>
          <p:nvPr/>
        </p:nvPicPr>
        <p:blipFill>
          <a:blip r:embed="rId2" cstate="print">
            <a:lum bright="50000"/>
          </a:blip>
          <a:srcRect/>
          <a:stretch>
            <a:fillRect/>
          </a:stretch>
        </p:blipFill>
        <p:spPr bwMode="auto">
          <a:xfrm>
            <a:off x="179512" y="0"/>
            <a:ext cx="8964488" cy="68580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BB50CD58-016B-48A4-A83E-08A344755C0E}" type="slidenum">
              <a:rPr lang="en-GB" sz="1400" b="1" smtClean="0">
                <a:solidFill>
                  <a:srgbClr val="FFFF00"/>
                </a:solidFill>
                <a:effectLst>
                  <a:outerShdw blurRad="38100" dist="38100" dir="2700000" algn="tl">
                    <a:srgbClr val="000000">
                      <a:alpha val="43137"/>
                    </a:srgbClr>
                  </a:outerShdw>
                </a:effectLst>
              </a:rPr>
              <a:pPr/>
              <a:t>3</a:t>
            </a:fld>
            <a:endParaRPr lang="en-GB" sz="1400" b="1">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08520" y="0"/>
            <a:ext cx="642909" cy="6858000"/>
          </a:xfrm>
          <a:prstGeom prst="rect">
            <a:avLst/>
          </a:prstGeom>
          <a:noFill/>
          <a:ln w="9525">
            <a:noFill/>
            <a:miter lim="800000"/>
            <a:headEnd/>
            <a:tailEnd/>
          </a:ln>
          <a:effectLst/>
        </p:spPr>
      </p:pic>
      <p:sp>
        <p:nvSpPr>
          <p:cNvPr id="86018" name="Rectangle 2"/>
          <p:cNvSpPr>
            <a:spLocks noChangeArrowheads="1"/>
          </p:cNvSpPr>
          <p:nvPr/>
        </p:nvSpPr>
        <p:spPr bwMode="auto">
          <a:xfrm>
            <a:off x="762000" y="587514"/>
            <a:ext cx="7632848"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4000" b="1"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Calibri" pitchFamily="34" charset="0"/>
                <a:cs typeface="Tahoma" pitchFamily="34" charset="0"/>
              </a:rPr>
              <a:t>INTRODUCTION</a:t>
            </a:r>
            <a:endParaRPr kumimoji="0" lang="en-GB" sz="2800"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sp>
        <p:nvSpPr>
          <p:cNvPr id="17" name="Rectangle 16"/>
          <p:cNvSpPr/>
          <p:nvPr/>
        </p:nvSpPr>
        <p:spPr>
          <a:xfrm>
            <a:off x="990600" y="1668482"/>
            <a:ext cx="7467600" cy="3970318"/>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p>
            <a:pPr algn="ctr"/>
            <a:r>
              <a:rPr lang="en-GB" sz="3600" dirty="0">
                <a:latin typeface="Comic Sans MS" pitchFamily="66" charset="0"/>
              </a:rPr>
              <a:t>Road traffic crash is presumed to be one of the most causes of grief and poverty as many have died, while some live with injuries arising from such, others  lose major sources of their livelihood among others</a:t>
            </a:r>
            <a:r>
              <a:rPr lang="en-GB" sz="3600" dirty="0" smtClean="0">
                <a:latin typeface="Comic Sans MS" pitchFamily="66" charset="0"/>
              </a:rPr>
              <a:t>.</a:t>
            </a:r>
            <a:endParaRPr lang="en-GB" sz="3600" dirty="0">
              <a:latin typeface="Comic Sans MS" pitchFamily="66"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wipe(down)">
                                      <p:cBhvr>
                                        <p:cTn id="7" dur="500"/>
                                        <p:tgtEl>
                                          <p:spTgt spid="860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bg/>
                                          </p:spTgt>
                                        </p:tgtEl>
                                        <p:attrNameLst>
                                          <p:attrName>style.visibility</p:attrName>
                                        </p:attrNameLst>
                                      </p:cBhvr>
                                      <p:to>
                                        <p:strVal val="visible"/>
                                      </p:to>
                                    </p:set>
                                    <p:animEffect transition="in" filter="wipe(down)">
                                      <p:cBhvr>
                                        <p:cTn id="12" dur="500"/>
                                        <p:tgtEl>
                                          <p:spTgt spid="17">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down)">
                                      <p:cBhvr>
                                        <p:cTn id="1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p:bldP spid="1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Joshuah\Pictures\PICS\ALL\BACKUP PUBLIC\NoGo Documents\FRSC\ACADEMY\064.JPG"/>
          <p:cNvPicPr/>
          <p:nvPr/>
        </p:nvPicPr>
        <p:blipFill>
          <a:blip r:embed="rId2" cstate="print">
            <a:lum bright="50000"/>
          </a:blip>
          <a:srcRect/>
          <a:stretch>
            <a:fillRect/>
          </a:stretch>
        </p:blipFill>
        <p:spPr bwMode="auto">
          <a:xfrm>
            <a:off x="212934" y="53369"/>
            <a:ext cx="8964488" cy="68580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BB50CD58-016B-48A4-A83E-08A344755C0E}" type="slidenum">
              <a:rPr lang="en-GB" sz="1400" b="1" smtClean="0">
                <a:solidFill>
                  <a:srgbClr val="FFFF00"/>
                </a:solidFill>
                <a:effectLst>
                  <a:outerShdw blurRad="38100" dist="38100" dir="2700000" algn="tl">
                    <a:srgbClr val="000000">
                      <a:alpha val="43137"/>
                    </a:srgbClr>
                  </a:outerShdw>
                </a:effectLst>
              </a:rPr>
              <a:pPr/>
              <a:t>4</a:t>
            </a:fld>
            <a:endParaRPr lang="en-GB" sz="1400" b="1">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08520" y="0"/>
            <a:ext cx="642909" cy="6858000"/>
          </a:xfrm>
          <a:prstGeom prst="rect">
            <a:avLst/>
          </a:prstGeom>
          <a:noFill/>
          <a:ln w="9525">
            <a:noFill/>
            <a:miter lim="800000"/>
            <a:headEnd/>
            <a:tailEnd/>
          </a:ln>
          <a:effectLst/>
        </p:spPr>
      </p:pic>
      <p:sp>
        <p:nvSpPr>
          <p:cNvPr id="86018" name="Rectangle 2"/>
          <p:cNvSpPr>
            <a:spLocks noChangeArrowheads="1"/>
          </p:cNvSpPr>
          <p:nvPr/>
        </p:nvSpPr>
        <p:spPr bwMode="auto">
          <a:xfrm>
            <a:off x="762000" y="272537"/>
            <a:ext cx="7632848"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4400" b="1"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Calibri" pitchFamily="34" charset="0"/>
                <a:cs typeface="Tahoma" pitchFamily="34" charset="0"/>
              </a:rPr>
              <a:t>Introduction</a:t>
            </a:r>
            <a:r>
              <a:rPr kumimoji="0" lang="en-GB" sz="4400" b="1" i="0" u="none" strike="noStrike" cap="none" normalizeH="0" dirty="0" smtClean="0">
                <a:ln>
                  <a:noFill/>
                </a:ln>
                <a:effectLst>
                  <a:outerShdw blurRad="38100" dist="38100" dir="2700000" algn="tl">
                    <a:srgbClr val="000000">
                      <a:alpha val="43137"/>
                    </a:srgbClr>
                  </a:outerShdw>
                </a:effectLst>
                <a:latin typeface="Comic Sans MS" pitchFamily="66" charset="0"/>
                <a:ea typeface="Calibri" pitchFamily="34" charset="0"/>
                <a:cs typeface="Tahoma" pitchFamily="34" charset="0"/>
              </a:rPr>
              <a:t> Cont.</a:t>
            </a:r>
            <a:endParaRPr kumimoji="0" lang="en-GB" sz="3200"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sp>
        <p:nvSpPr>
          <p:cNvPr id="17" name="Rectangle 16"/>
          <p:cNvSpPr/>
          <p:nvPr/>
        </p:nvSpPr>
        <p:spPr>
          <a:xfrm>
            <a:off x="990600" y="1220212"/>
            <a:ext cx="7467600" cy="4524315"/>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p>
            <a:pPr algn="ctr"/>
            <a:r>
              <a:rPr lang="en-GB" sz="3600" dirty="0" smtClean="0">
                <a:latin typeface="Comic Sans MS" pitchFamily="66" charset="0"/>
              </a:rPr>
              <a:t>Many </a:t>
            </a:r>
            <a:r>
              <a:rPr lang="en-GB" sz="3600" dirty="0">
                <a:latin typeface="Comic Sans MS" pitchFamily="66" charset="0"/>
              </a:rPr>
              <a:t>reasons have been given for this unpleasant picture, such as increase in the number of vehicles on the road, poverty, indiscipline, will of God, lack of political will to enforce law and inadequacies of law enforcers, ignorance etc</a:t>
            </a:r>
            <a:r>
              <a:rPr lang="en-GB" sz="3600" dirty="0" smtClean="0">
                <a:latin typeface="Comic Sans MS" pitchFamily="66" charset="0"/>
              </a:rPr>
              <a:t>.</a:t>
            </a:r>
            <a:endParaRPr lang="en-GB" sz="3600" dirty="0">
              <a:latin typeface="Comic Sans MS" pitchFamily="66" charset="0"/>
            </a:endParaRPr>
          </a:p>
        </p:txBody>
      </p:sp>
    </p:spTree>
    <p:extLst>
      <p:ext uri="{BB962C8B-B14F-4D97-AF65-F5344CB8AC3E}">
        <p14:creationId xmlns:p14="http://schemas.microsoft.com/office/powerpoint/2010/main" val="460727481"/>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wipe(down)">
                                      <p:cBhvr>
                                        <p:cTn id="7" dur="500"/>
                                        <p:tgtEl>
                                          <p:spTgt spid="860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bg/>
                                          </p:spTgt>
                                        </p:tgtEl>
                                        <p:attrNameLst>
                                          <p:attrName>style.visibility</p:attrName>
                                        </p:attrNameLst>
                                      </p:cBhvr>
                                      <p:to>
                                        <p:strVal val="visible"/>
                                      </p:to>
                                    </p:set>
                                    <p:animEffect transition="in" filter="wipe(down)">
                                      <p:cBhvr>
                                        <p:cTn id="12" dur="500"/>
                                        <p:tgtEl>
                                          <p:spTgt spid="17">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down)">
                                      <p:cBhvr>
                                        <p:cTn id="1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p:bldP spid="17"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Joshuah\Pictures\PICS\ALL\BACKUP PUBLIC\NoGo Documents\FRSC\ACADEMY\064.JPG"/>
          <p:cNvPicPr/>
          <p:nvPr/>
        </p:nvPicPr>
        <p:blipFill>
          <a:blip r:embed="rId2" cstate="print">
            <a:lum bright="50000"/>
          </a:blip>
          <a:srcRect/>
          <a:stretch>
            <a:fillRect/>
          </a:stretch>
        </p:blipFill>
        <p:spPr bwMode="auto">
          <a:xfrm>
            <a:off x="179512" y="0"/>
            <a:ext cx="8964488" cy="68580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BB50CD58-016B-48A4-A83E-08A344755C0E}" type="slidenum">
              <a:rPr lang="en-GB" sz="1400" b="1" smtClean="0">
                <a:solidFill>
                  <a:srgbClr val="FFFF00"/>
                </a:solidFill>
                <a:effectLst>
                  <a:outerShdw blurRad="38100" dist="38100" dir="2700000" algn="tl">
                    <a:srgbClr val="000000">
                      <a:alpha val="43137"/>
                    </a:srgbClr>
                  </a:outerShdw>
                </a:effectLst>
              </a:rPr>
              <a:pPr/>
              <a:t>5</a:t>
            </a:fld>
            <a:endParaRPr lang="en-GB" sz="1400" b="1">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08520" y="0"/>
            <a:ext cx="642909" cy="6858000"/>
          </a:xfrm>
          <a:prstGeom prst="rect">
            <a:avLst/>
          </a:prstGeom>
          <a:noFill/>
          <a:ln w="9525">
            <a:noFill/>
            <a:miter lim="800000"/>
            <a:headEnd/>
            <a:tailEnd/>
          </a:ln>
          <a:effectLst/>
        </p:spPr>
      </p:pic>
      <p:sp>
        <p:nvSpPr>
          <p:cNvPr id="86018" name="Rectangle 2"/>
          <p:cNvSpPr>
            <a:spLocks noChangeArrowheads="1"/>
          </p:cNvSpPr>
          <p:nvPr/>
        </p:nvSpPr>
        <p:spPr bwMode="auto">
          <a:xfrm>
            <a:off x="762000" y="272537"/>
            <a:ext cx="7632848"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4400" b="1"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Calibri" pitchFamily="34" charset="0"/>
                <a:cs typeface="Tahoma" pitchFamily="34" charset="0"/>
              </a:rPr>
              <a:t>Introduction</a:t>
            </a:r>
            <a:r>
              <a:rPr kumimoji="0" lang="en-GB" sz="4400" b="1" i="0" u="none" strike="noStrike" cap="none" normalizeH="0" dirty="0" smtClean="0">
                <a:ln>
                  <a:noFill/>
                </a:ln>
                <a:effectLst>
                  <a:outerShdw blurRad="38100" dist="38100" dir="2700000" algn="tl">
                    <a:srgbClr val="000000">
                      <a:alpha val="43137"/>
                    </a:srgbClr>
                  </a:outerShdw>
                </a:effectLst>
                <a:latin typeface="Comic Sans MS" pitchFamily="66" charset="0"/>
                <a:ea typeface="Calibri" pitchFamily="34" charset="0"/>
                <a:cs typeface="Tahoma" pitchFamily="34" charset="0"/>
              </a:rPr>
              <a:t> Cont.</a:t>
            </a:r>
            <a:endParaRPr kumimoji="0" lang="en-GB" sz="3200"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sp>
        <p:nvSpPr>
          <p:cNvPr id="17" name="Rectangle 16"/>
          <p:cNvSpPr/>
          <p:nvPr/>
        </p:nvSpPr>
        <p:spPr>
          <a:xfrm>
            <a:off x="990600" y="1220212"/>
            <a:ext cx="7467600" cy="3416320"/>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p>
            <a:pPr algn="ctr"/>
            <a:r>
              <a:rPr lang="en-GB" sz="3600" dirty="0" smtClean="0">
                <a:latin typeface="Comic Sans MS" pitchFamily="66" charset="0"/>
              </a:rPr>
              <a:t>The attendant hardship caused by RTC is one of the reasons that have led to the continuous need to maintain sanity on the highways and other roads in Nigeria.</a:t>
            </a:r>
            <a:endParaRPr lang="en-GB" sz="3600" dirty="0">
              <a:latin typeface="Comic Sans MS" pitchFamily="66" charset="0"/>
            </a:endParaRPr>
          </a:p>
        </p:txBody>
      </p:sp>
    </p:spTree>
    <p:extLst>
      <p:ext uri="{BB962C8B-B14F-4D97-AF65-F5344CB8AC3E}">
        <p14:creationId xmlns:p14="http://schemas.microsoft.com/office/powerpoint/2010/main" val="4075977018"/>
      </p:ext>
    </p:extLst>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6018">
                                            <p:txEl>
                                              <p:pRg st="0" end="0"/>
                                            </p:txEl>
                                          </p:spTgt>
                                        </p:tgtEl>
                                        <p:attrNameLst>
                                          <p:attrName>style.visibility</p:attrName>
                                        </p:attrNameLst>
                                      </p:cBhvr>
                                      <p:to>
                                        <p:strVal val="visible"/>
                                      </p:to>
                                    </p:set>
                                    <p:animEffect transition="in" filter="wipe(down)">
                                      <p:cBhvr>
                                        <p:cTn id="7" dur="500"/>
                                        <p:tgtEl>
                                          <p:spTgt spid="860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bg/>
                                          </p:spTgt>
                                        </p:tgtEl>
                                        <p:attrNameLst>
                                          <p:attrName>style.visibility</p:attrName>
                                        </p:attrNameLst>
                                      </p:cBhvr>
                                      <p:to>
                                        <p:strVal val="visible"/>
                                      </p:to>
                                    </p:set>
                                    <p:animEffect transition="in" filter="wipe(down)">
                                      <p:cBhvr>
                                        <p:cTn id="12" dur="500"/>
                                        <p:tgtEl>
                                          <p:spTgt spid="17">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down)">
                                      <p:cBhvr>
                                        <p:cTn id="1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build="p"/>
      <p:bldP spid="1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Joshuah\Pictures\PICS\ALL\BACKUP PUBLIC\NoGo Documents\FRSC\ACADEMY\064.JPG"/>
          <p:cNvPicPr/>
          <p:nvPr/>
        </p:nvPicPr>
        <p:blipFill>
          <a:blip r:embed="rId2" cstate="print">
            <a:lum bright="50000"/>
          </a:blip>
          <a:srcRect/>
          <a:stretch>
            <a:fillRect/>
          </a:stretch>
        </p:blipFill>
        <p:spPr bwMode="auto">
          <a:xfrm>
            <a:off x="179512" y="0"/>
            <a:ext cx="8964488" cy="68580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BB50CD58-016B-48A4-A83E-08A344755C0E}" type="slidenum">
              <a:rPr lang="en-GB" sz="1400" b="1" smtClean="0">
                <a:solidFill>
                  <a:srgbClr val="FFFF00"/>
                </a:solidFill>
                <a:effectLst>
                  <a:outerShdw blurRad="38100" dist="38100" dir="2700000" algn="tl">
                    <a:srgbClr val="000000">
                      <a:alpha val="43137"/>
                    </a:srgbClr>
                  </a:outerShdw>
                </a:effectLst>
              </a:rPr>
              <a:pPr/>
              <a:t>6</a:t>
            </a:fld>
            <a:endParaRPr lang="en-GB" sz="1400" b="1">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08520" y="0"/>
            <a:ext cx="642909" cy="6858000"/>
          </a:xfrm>
          <a:prstGeom prst="rect">
            <a:avLst/>
          </a:prstGeom>
          <a:noFill/>
          <a:ln w="9525">
            <a:noFill/>
            <a:miter lim="800000"/>
            <a:headEnd/>
            <a:tailEnd/>
          </a:ln>
          <a:effectLst/>
        </p:spPr>
      </p:pic>
      <p:sp>
        <p:nvSpPr>
          <p:cNvPr id="86018" name="Rectangle 2"/>
          <p:cNvSpPr>
            <a:spLocks noChangeArrowheads="1"/>
          </p:cNvSpPr>
          <p:nvPr/>
        </p:nvSpPr>
        <p:spPr bwMode="auto">
          <a:xfrm>
            <a:off x="762000" y="195593"/>
            <a:ext cx="763284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5400" b="1"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Calibri" pitchFamily="34" charset="0"/>
                <a:cs typeface="Tahoma" pitchFamily="34" charset="0"/>
              </a:rPr>
              <a:t>Aim</a:t>
            </a:r>
            <a:endParaRPr kumimoji="0" lang="en-GB" sz="4000"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sp>
        <p:nvSpPr>
          <p:cNvPr id="17" name="Rectangle 16"/>
          <p:cNvSpPr/>
          <p:nvPr/>
        </p:nvSpPr>
        <p:spPr>
          <a:xfrm>
            <a:off x="990600" y="1066800"/>
            <a:ext cx="7467600" cy="4278094"/>
          </a:xfrm>
          <a:prstGeom prst="rect">
            <a:avLst/>
          </a:prstGeom>
          <a:ln/>
        </p:spPr>
        <p:style>
          <a:lnRef idx="0">
            <a:schemeClr val="dk1"/>
          </a:lnRef>
          <a:fillRef idx="3">
            <a:schemeClr val="dk1"/>
          </a:fillRef>
          <a:effectRef idx="3">
            <a:schemeClr val="dk1"/>
          </a:effectRef>
          <a:fontRef idx="minor">
            <a:schemeClr val="lt1"/>
          </a:fontRef>
        </p:style>
        <p:txBody>
          <a:bodyPr wrap="square">
            <a:spAutoFit/>
          </a:bodyPr>
          <a:lstStyle/>
          <a:p>
            <a:pPr algn="ctr"/>
            <a:r>
              <a:rPr lang="en-GB" sz="3400" dirty="0">
                <a:latin typeface="Comic Sans MS" panose="030F0702030302020204" pitchFamily="66" charset="0"/>
              </a:rPr>
              <a:t>The aim of this presentation is to keep staff abreast of the inevitability of Operational documents and patrol devices/equipment as an element of mastering their jobs and as well equip them with knowledge and skill for effective service delivery.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6018"/>
                                        </p:tgtEl>
                                        <p:attrNameLst>
                                          <p:attrName>style.visibility</p:attrName>
                                        </p:attrNameLst>
                                      </p:cBhvr>
                                      <p:to>
                                        <p:strVal val="visible"/>
                                      </p:to>
                                    </p:set>
                                    <p:animEffect transition="in" filter="fade">
                                      <p:cBhvr>
                                        <p:cTn id="7" dur="500"/>
                                        <p:tgtEl>
                                          <p:spTgt spid="86018"/>
                                        </p:tgtEl>
                                      </p:cBhvr>
                                    </p:animEffect>
                                    <p:anim calcmode="lin" valueType="num">
                                      <p:cBhvr>
                                        <p:cTn id="8" dur="500" fill="hold"/>
                                        <p:tgtEl>
                                          <p:spTgt spid="86018"/>
                                        </p:tgtEl>
                                        <p:attrNameLst>
                                          <p:attrName>ppt_x</p:attrName>
                                        </p:attrNameLst>
                                      </p:cBhvr>
                                      <p:tavLst>
                                        <p:tav tm="0">
                                          <p:val>
                                            <p:strVal val="#ppt_x-.1"/>
                                          </p:val>
                                        </p:tav>
                                        <p:tav tm="100000">
                                          <p:val>
                                            <p:strVal val="#ppt_x"/>
                                          </p:val>
                                        </p:tav>
                                      </p:tavLst>
                                    </p:anim>
                                    <p:anim calcmode="lin" valueType="num">
                                      <p:cBhvr>
                                        <p:cTn id="9" dur="500" fill="hold"/>
                                        <p:tgtEl>
                                          <p:spTgt spid="86018"/>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
                                            <p:bg/>
                                          </p:spTgt>
                                        </p:tgtEl>
                                        <p:attrNameLst>
                                          <p:attrName>style.visibility</p:attrName>
                                        </p:attrNameLst>
                                      </p:cBhvr>
                                      <p:to>
                                        <p:strVal val="visible"/>
                                      </p:to>
                                    </p:set>
                                    <p:animEffect transition="in" filter="wipe(down)">
                                      <p:cBhvr>
                                        <p:cTn id="14" dur="500"/>
                                        <p:tgtEl>
                                          <p:spTgt spid="17">
                                            <p:bg/>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wipe(down)">
                                      <p:cBhvr>
                                        <p:cTn id="1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17"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Joshuah\Pictures\PICS\ALL\BACKUP PUBLIC\NoGo Documents\FRSC\ACADEMY\064.JPG"/>
          <p:cNvPicPr/>
          <p:nvPr/>
        </p:nvPicPr>
        <p:blipFill>
          <a:blip r:embed="rId2" cstate="print">
            <a:lum bright="50000"/>
          </a:blip>
          <a:srcRect/>
          <a:stretch>
            <a:fillRect/>
          </a:stretch>
        </p:blipFill>
        <p:spPr bwMode="auto">
          <a:xfrm>
            <a:off x="179512" y="0"/>
            <a:ext cx="8964488" cy="68580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BB50CD58-016B-48A4-A83E-08A344755C0E}" type="slidenum">
              <a:rPr lang="en-GB" sz="1400" b="1" smtClean="0">
                <a:solidFill>
                  <a:srgbClr val="FFFF00"/>
                </a:solidFill>
                <a:effectLst>
                  <a:outerShdw blurRad="38100" dist="38100" dir="2700000" algn="tl">
                    <a:srgbClr val="000000">
                      <a:alpha val="43137"/>
                    </a:srgbClr>
                  </a:outerShdw>
                </a:effectLst>
              </a:rPr>
              <a:pPr/>
              <a:t>7</a:t>
            </a:fld>
            <a:endParaRPr lang="en-GB" sz="1400" b="1">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08520" y="0"/>
            <a:ext cx="642909" cy="6858000"/>
          </a:xfrm>
          <a:prstGeom prst="rect">
            <a:avLst/>
          </a:prstGeom>
          <a:noFill/>
          <a:ln w="9525">
            <a:noFill/>
            <a:miter lim="800000"/>
            <a:headEnd/>
            <a:tailEnd/>
          </a:ln>
          <a:effectLst/>
        </p:spPr>
      </p:pic>
      <p:sp>
        <p:nvSpPr>
          <p:cNvPr id="86018" name="Rectangle 2"/>
          <p:cNvSpPr>
            <a:spLocks noChangeArrowheads="1"/>
          </p:cNvSpPr>
          <p:nvPr/>
        </p:nvSpPr>
        <p:spPr bwMode="auto">
          <a:xfrm>
            <a:off x="762000" y="241759"/>
            <a:ext cx="7632848"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4800" b="1"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Calibri" pitchFamily="34" charset="0"/>
                <a:cs typeface="Tahoma" pitchFamily="34" charset="0"/>
              </a:rPr>
              <a:t>Objectives</a:t>
            </a:r>
            <a:endParaRPr kumimoji="0" lang="en-GB" sz="3600"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graphicFrame>
        <p:nvGraphicFramePr>
          <p:cNvPr id="10" name="Diagram 9"/>
          <p:cNvGraphicFramePr/>
          <p:nvPr>
            <p:extLst>
              <p:ext uri="{D42A27DB-BD31-4B8C-83A1-F6EECF244321}">
                <p14:modId xmlns:p14="http://schemas.microsoft.com/office/powerpoint/2010/main" val="239251545"/>
              </p:ext>
            </p:extLst>
          </p:nvPr>
        </p:nvGraphicFramePr>
        <p:xfrm>
          <a:off x="990600" y="1072756"/>
          <a:ext cx="7467600" cy="528359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6018"/>
                                        </p:tgtEl>
                                        <p:attrNameLst>
                                          <p:attrName>style.visibility</p:attrName>
                                        </p:attrNameLst>
                                      </p:cBhvr>
                                      <p:to>
                                        <p:strVal val="visible"/>
                                      </p:to>
                                    </p:set>
                                    <p:animEffect transition="in" filter="fade">
                                      <p:cBhvr>
                                        <p:cTn id="7" dur="500"/>
                                        <p:tgtEl>
                                          <p:spTgt spid="86018"/>
                                        </p:tgtEl>
                                      </p:cBhvr>
                                    </p:animEffect>
                                    <p:anim calcmode="lin" valueType="num">
                                      <p:cBhvr>
                                        <p:cTn id="8" dur="500" fill="hold"/>
                                        <p:tgtEl>
                                          <p:spTgt spid="86018"/>
                                        </p:tgtEl>
                                        <p:attrNameLst>
                                          <p:attrName>ppt_x</p:attrName>
                                        </p:attrNameLst>
                                      </p:cBhvr>
                                      <p:tavLst>
                                        <p:tav tm="0">
                                          <p:val>
                                            <p:strVal val="#ppt_x-.1"/>
                                          </p:val>
                                        </p:tav>
                                        <p:tav tm="100000">
                                          <p:val>
                                            <p:strVal val="#ppt_x"/>
                                          </p:val>
                                        </p:tav>
                                      </p:tavLst>
                                    </p:anim>
                                    <p:anim calcmode="lin" valueType="num">
                                      <p:cBhvr>
                                        <p:cTn id="9" dur="500" fill="hold"/>
                                        <p:tgtEl>
                                          <p:spTgt spid="86018"/>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0">
                                            <p:graphicEl>
                                              <a:dgm id="{8787736F-24C6-4C50-8D52-B857DC98CF94}"/>
                                            </p:graphicEl>
                                          </p:spTgt>
                                        </p:tgtEl>
                                        <p:attrNameLst>
                                          <p:attrName>style.visibility</p:attrName>
                                        </p:attrNameLst>
                                      </p:cBhvr>
                                      <p:to>
                                        <p:strVal val="visible"/>
                                      </p:to>
                                    </p:set>
                                    <p:animEffect transition="in" filter="wipe(down)">
                                      <p:cBhvr>
                                        <p:cTn id="14" dur="500"/>
                                        <p:tgtEl>
                                          <p:spTgt spid="10">
                                            <p:graphicEl>
                                              <a:dgm id="{8787736F-24C6-4C50-8D52-B857DC98CF94}"/>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graphicEl>
                                              <a:dgm id="{0A0167D5-7088-4D93-80B8-98F102DCFC27}"/>
                                            </p:graphicEl>
                                          </p:spTgt>
                                        </p:tgtEl>
                                        <p:attrNameLst>
                                          <p:attrName>style.visibility</p:attrName>
                                        </p:attrNameLst>
                                      </p:cBhvr>
                                      <p:to>
                                        <p:strVal val="visible"/>
                                      </p:to>
                                    </p:set>
                                    <p:animEffect transition="in" filter="wipe(down)">
                                      <p:cBhvr>
                                        <p:cTn id="19" dur="500"/>
                                        <p:tgtEl>
                                          <p:spTgt spid="10">
                                            <p:graphicEl>
                                              <a:dgm id="{0A0167D5-7088-4D93-80B8-98F102DCFC27}"/>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graphicEl>
                                              <a:dgm id="{620909F2-D32B-4C5E-93A1-2492648371B3}"/>
                                            </p:graphicEl>
                                          </p:spTgt>
                                        </p:tgtEl>
                                        <p:attrNameLst>
                                          <p:attrName>style.visibility</p:attrName>
                                        </p:attrNameLst>
                                      </p:cBhvr>
                                      <p:to>
                                        <p:strVal val="visible"/>
                                      </p:to>
                                    </p:set>
                                    <p:animEffect transition="in" filter="wipe(down)">
                                      <p:cBhvr>
                                        <p:cTn id="24" dur="500"/>
                                        <p:tgtEl>
                                          <p:spTgt spid="10">
                                            <p:graphicEl>
                                              <a:dgm id="{620909F2-D32B-4C5E-93A1-2492648371B3}"/>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graphicEl>
                                              <a:dgm id="{70C9A0A7-178B-40B5-A750-98E8B7920925}"/>
                                            </p:graphicEl>
                                          </p:spTgt>
                                        </p:tgtEl>
                                        <p:attrNameLst>
                                          <p:attrName>style.visibility</p:attrName>
                                        </p:attrNameLst>
                                      </p:cBhvr>
                                      <p:to>
                                        <p:strVal val="visible"/>
                                      </p:to>
                                    </p:set>
                                    <p:animEffect transition="in" filter="wipe(down)">
                                      <p:cBhvr>
                                        <p:cTn id="29" dur="500"/>
                                        <p:tgtEl>
                                          <p:spTgt spid="10">
                                            <p:graphicEl>
                                              <a:dgm id="{70C9A0A7-178B-40B5-A750-98E8B7920925}"/>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graphicEl>
                                              <a:dgm id="{C02D71B9-8DFB-4FFE-A905-CCF80824FDE8}"/>
                                            </p:graphicEl>
                                          </p:spTgt>
                                        </p:tgtEl>
                                        <p:attrNameLst>
                                          <p:attrName>style.visibility</p:attrName>
                                        </p:attrNameLst>
                                      </p:cBhvr>
                                      <p:to>
                                        <p:strVal val="visible"/>
                                      </p:to>
                                    </p:set>
                                    <p:animEffect transition="in" filter="wipe(down)">
                                      <p:cBhvr>
                                        <p:cTn id="34" dur="500"/>
                                        <p:tgtEl>
                                          <p:spTgt spid="10">
                                            <p:graphicEl>
                                              <a:dgm id="{C02D71B9-8DFB-4FFE-A905-CCF80824FD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Graphic spid="10" grpId="0">
        <p:bldSub>
          <a:bldDgm bld="lvl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Joshuah\Pictures\PICS\ALL\BACKUP PUBLIC\NoGo Documents\FRSC\ACADEMY\064.JPG"/>
          <p:cNvPicPr/>
          <p:nvPr/>
        </p:nvPicPr>
        <p:blipFill>
          <a:blip r:embed="rId2" cstate="print">
            <a:lum bright="50000"/>
          </a:blip>
          <a:srcRect/>
          <a:stretch>
            <a:fillRect/>
          </a:stretch>
        </p:blipFill>
        <p:spPr bwMode="auto">
          <a:xfrm>
            <a:off x="179512" y="0"/>
            <a:ext cx="8964488"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B50CD58-016B-48A4-A83E-08A344755C0E}" type="slidenum">
              <a:rPr lang="en-GB" sz="1400" b="1" smtClean="0">
                <a:solidFill>
                  <a:srgbClr val="FFFF00"/>
                </a:solidFill>
                <a:effectLst>
                  <a:outerShdw blurRad="38100" dist="38100" dir="2700000" algn="tl">
                    <a:srgbClr val="000000">
                      <a:alpha val="43137"/>
                    </a:srgbClr>
                  </a:outerShdw>
                </a:effectLst>
              </a:rPr>
              <a:pPr/>
              <a:t>8</a:t>
            </a:fld>
            <a:endParaRPr lang="en-GB" sz="1400" b="1">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08520" y="0"/>
            <a:ext cx="642909" cy="6858000"/>
          </a:xfrm>
          <a:prstGeom prst="rect">
            <a:avLst/>
          </a:prstGeom>
          <a:noFill/>
          <a:ln w="9525">
            <a:noFill/>
            <a:miter lim="800000"/>
            <a:headEnd/>
            <a:tailEnd/>
          </a:ln>
          <a:effectLst/>
        </p:spPr>
      </p:pic>
      <p:sp>
        <p:nvSpPr>
          <p:cNvPr id="86017" name="Rectangle 1"/>
          <p:cNvSpPr>
            <a:spLocks noChangeArrowheads="1"/>
          </p:cNvSpPr>
          <p:nvPr/>
        </p:nvSpPr>
        <p:spPr bwMode="auto">
          <a:xfrm>
            <a:off x="467544" y="589910"/>
            <a:ext cx="8424936"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2800" b="1" i="0" u="none" strike="noStrike" cap="none" normalizeH="0" baseline="0" dirty="0" smtClean="0">
              <a:ln>
                <a:noFill/>
              </a:ln>
              <a:solidFill>
                <a:srgbClr val="C00000"/>
              </a:solidFill>
              <a:effectLst>
                <a:outerShdw blurRad="38100" dist="38100" dir="2700000" algn="tl">
                  <a:srgbClr val="000000">
                    <a:alpha val="43137"/>
                  </a:srgbClr>
                </a:outerShdw>
              </a:effectLst>
              <a:latin typeface="Comic Sans MS" pitchFamily="66" charset="0"/>
              <a:ea typeface="Calibri" pitchFamily="34" charset="0"/>
              <a:cs typeface="Tahoma" pitchFamily="34" charset="0"/>
            </a:endParaRPr>
          </a:p>
        </p:txBody>
      </p:sp>
      <p:sp>
        <p:nvSpPr>
          <p:cNvPr id="16" name="Rectangle 15"/>
          <p:cNvSpPr/>
          <p:nvPr/>
        </p:nvSpPr>
        <p:spPr>
          <a:xfrm>
            <a:off x="467544" y="1340768"/>
            <a:ext cx="8280920" cy="400110"/>
          </a:xfrm>
          <a:prstGeom prst="rect">
            <a:avLst/>
          </a:prstGeom>
        </p:spPr>
        <p:txBody>
          <a:bodyPr wrap="square">
            <a:spAutoFit/>
          </a:bodyPr>
          <a:lstStyle/>
          <a:p>
            <a:pPr lvl="0" algn="ctr" eaLnBrk="0" fontAlgn="base" hangingPunct="0">
              <a:spcBef>
                <a:spcPct val="0"/>
              </a:spcBef>
              <a:spcAft>
                <a:spcPct val="0"/>
              </a:spcAft>
            </a:pPr>
            <a:endParaRPr lang="en-GB" sz="2000" b="1" dirty="0" smtClean="0">
              <a:solidFill>
                <a:srgbClr val="C00000"/>
              </a:solidFill>
              <a:effectLst>
                <a:outerShdw blurRad="38100" dist="38100" dir="2700000" algn="tl">
                  <a:srgbClr val="000000">
                    <a:alpha val="43137"/>
                  </a:srgbClr>
                </a:outerShdw>
              </a:effectLst>
              <a:latin typeface="Comic Sans MS" pitchFamily="66" charset="0"/>
              <a:cs typeface="Arial" pitchFamily="34" charset="0"/>
            </a:endParaRPr>
          </a:p>
        </p:txBody>
      </p:sp>
      <p:sp>
        <p:nvSpPr>
          <p:cNvPr id="86018" name="Rectangle 2"/>
          <p:cNvSpPr>
            <a:spLocks noChangeArrowheads="1"/>
          </p:cNvSpPr>
          <p:nvPr/>
        </p:nvSpPr>
        <p:spPr bwMode="auto">
          <a:xfrm>
            <a:off x="755576" y="5223682"/>
            <a:ext cx="7632848"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graphicFrame>
        <p:nvGraphicFramePr>
          <p:cNvPr id="10" name="Diagram 9"/>
          <p:cNvGraphicFramePr/>
          <p:nvPr>
            <p:extLst>
              <p:ext uri="{D42A27DB-BD31-4B8C-83A1-F6EECF244321}">
                <p14:modId xmlns:p14="http://schemas.microsoft.com/office/powerpoint/2010/main" val="2692330657"/>
              </p:ext>
            </p:extLst>
          </p:nvPr>
        </p:nvGraphicFramePr>
        <p:xfrm>
          <a:off x="990600" y="2590800"/>
          <a:ext cx="6768752" cy="6463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p:cNvSpPr/>
          <p:nvPr/>
        </p:nvSpPr>
        <p:spPr>
          <a:xfrm>
            <a:off x="3923928" y="4201924"/>
            <a:ext cx="340158" cy="523220"/>
          </a:xfrm>
          <a:prstGeom prst="rect">
            <a:avLst/>
          </a:prstGeom>
        </p:spPr>
        <p:txBody>
          <a:bodyPr wrap="none">
            <a:spAutoFit/>
          </a:bodyPr>
          <a:lstStyle/>
          <a:p>
            <a:r>
              <a:rPr lang="en-GB" sz="2800" b="1" dirty="0" smtClean="0">
                <a:solidFill>
                  <a:srgbClr val="FF0000"/>
                </a:solidFill>
                <a:effectLst>
                  <a:outerShdw blurRad="38100" dist="38100" dir="2700000" algn="tl">
                    <a:srgbClr val="000000">
                      <a:alpha val="43137"/>
                    </a:srgbClr>
                  </a:outerShdw>
                </a:effectLst>
                <a:latin typeface="Comic Sans MS" pitchFamily="66" charset="0"/>
                <a:ea typeface="Calibri" pitchFamily="34" charset="0"/>
                <a:cs typeface="Tahoma" pitchFamily="34" charset="0"/>
              </a:rPr>
              <a:t> </a:t>
            </a:r>
            <a:endParaRPr lang="en-GB" sz="2800"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nodePh="1">
                                  <p:stCondLst>
                                    <p:cond delay="0"/>
                                  </p:stCondLst>
                                  <p:endCondLst>
                                    <p:cond evt="begin" delay="0">
                                      <p:tn val="5"/>
                                    </p:cond>
                                  </p:endCondLst>
                                  <p:childTnLst>
                                    <p:set>
                                      <p:cBhvr>
                                        <p:cTn id="6" dur="1" fill="hold">
                                          <p:stCondLst>
                                            <p:cond delay="0"/>
                                          </p:stCondLst>
                                        </p:cTn>
                                        <p:tgtEl>
                                          <p:spTgt spid="86017"/>
                                        </p:tgtEl>
                                        <p:attrNameLst>
                                          <p:attrName>style.visibility</p:attrName>
                                        </p:attrNameLst>
                                      </p:cBhvr>
                                      <p:to>
                                        <p:strVal val="visible"/>
                                      </p:to>
                                    </p:set>
                                    <p:anim calcmode="lin" valueType="num">
                                      <p:cBhvr>
                                        <p:cTn id="7" dur="1000" fill="hold"/>
                                        <p:tgtEl>
                                          <p:spTgt spid="86017"/>
                                        </p:tgtEl>
                                        <p:attrNameLst>
                                          <p:attrName>ppt_w</p:attrName>
                                        </p:attrNameLst>
                                      </p:cBhvr>
                                      <p:tavLst>
                                        <p:tav tm="0">
                                          <p:val>
                                            <p:fltVal val="0"/>
                                          </p:val>
                                        </p:tav>
                                        <p:tav tm="100000">
                                          <p:val>
                                            <p:strVal val="#ppt_w"/>
                                          </p:val>
                                        </p:tav>
                                      </p:tavLst>
                                    </p:anim>
                                    <p:anim calcmode="lin" valueType="num">
                                      <p:cBhvr>
                                        <p:cTn id="8" dur="1000" fill="hold"/>
                                        <p:tgtEl>
                                          <p:spTgt spid="86017"/>
                                        </p:tgtEl>
                                        <p:attrNameLst>
                                          <p:attrName>ppt_h</p:attrName>
                                        </p:attrNameLst>
                                      </p:cBhvr>
                                      <p:tavLst>
                                        <p:tav tm="0">
                                          <p:val>
                                            <p:fltVal val="0"/>
                                          </p:val>
                                        </p:tav>
                                        <p:tav tm="100000">
                                          <p:val>
                                            <p:strVal val="#ppt_h"/>
                                          </p:val>
                                        </p:tav>
                                      </p:tavLst>
                                    </p:anim>
                                    <p:anim calcmode="lin" valueType="num">
                                      <p:cBhvr>
                                        <p:cTn id="9" dur="1000" fill="hold"/>
                                        <p:tgtEl>
                                          <p:spTgt spid="86017"/>
                                        </p:tgtEl>
                                        <p:attrNameLst>
                                          <p:attrName>ppt_x</p:attrName>
                                        </p:attrNameLst>
                                      </p:cBhvr>
                                      <p:tavLst>
                                        <p:tav tm="0">
                                          <p:val>
                                            <p:fltVal val="0.5"/>
                                          </p:val>
                                        </p:tav>
                                        <p:tav tm="100000">
                                          <p:val>
                                            <p:strVal val="#ppt_x"/>
                                          </p:val>
                                        </p:tav>
                                      </p:tavLst>
                                    </p:anim>
                                    <p:anim calcmode="lin" valueType="num">
                                      <p:cBhvr>
                                        <p:cTn id="10" dur="1000" fill="hold"/>
                                        <p:tgtEl>
                                          <p:spTgt spid="86017"/>
                                        </p:tgtEl>
                                        <p:attrNameLst>
                                          <p:attrName>ppt_y</p:attrName>
                                        </p:attrNameLst>
                                      </p:cBhvr>
                                      <p:tavLst>
                                        <p:tav tm="0">
                                          <p:val>
                                            <p:fltVal val="0.5"/>
                                          </p:val>
                                        </p:tav>
                                        <p:tav tm="100000">
                                          <p:val>
                                            <p:strVal val="#ppt_y"/>
                                          </p:val>
                                        </p:tav>
                                      </p:tavLst>
                                    </p:anim>
                                  </p:childTnLst>
                                </p:cTn>
                              </p:par>
                            </p:childTnLst>
                          </p:cTn>
                        </p:par>
                        <p:par>
                          <p:cTn id="11" fill="hold">
                            <p:stCondLst>
                              <p:cond delay="1000"/>
                            </p:stCondLst>
                            <p:childTnLst>
                              <p:par>
                                <p:cTn id="12" presetID="23" presetClass="entr" presetSubtype="528" fill="hold" grpId="0" nodeType="afterEffect" nodePh="1">
                                  <p:stCondLst>
                                    <p:cond delay="0"/>
                                  </p:stCondLst>
                                  <p:endCondLst>
                                    <p:cond evt="begin" delay="0">
                                      <p:tn val="12"/>
                                    </p:cond>
                                  </p:end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fltVal val="0"/>
                                          </p:val>
                                        </p:tav>
                                        <p:tav tm="100000">
                                          <p:val>
                                            <p:strVal val="#ppt_w"/>
                                          </p:val>
                                        </p:tav>
                                      </p:tavLst>
                                    </p:anim>
                                    <p:anim calcmode="lin" valueType="num">
                                      <p:cBhvr>
                                        <p:cTn id="15" dur="1000" fill="hold"/>
                                        <p:tgtEl>
                                          <p:spTgt spid="16"/>
                                        </p:tgtEl>
                                        <p:attrNameLst>
                                          <p:attrName>ppt_h</p:attrName>
                                        </p:attrNameLst>
                                      </p:cBhvr>
                                      <p:tavLst>
                                        <p:tav tm="0">
                                          <p:val>
                                            <p:fltVal val="0"/>
                                          </p:val>
                                        </p:tav>
                                        <p:tav tm="100000">
                                          <p:val>
                                            <p:strVal val="#ppt_h"/>
                                          </p:val>
                                        </p:tav>
                                      </p:tavLst>
                                    </p:anim>
                                    <p:anim calcmode="lin" valueType="num">
                                      <p:cBhvr>
                                        <p:cTn id="16" dur="1000" fill="hold"/>
                                        <p:tgtEl>
                                          <p:spTgt spid="16"/>
                                        </p:tgtEl>
                                        <p:attrNameLst>
                                          <p:attrName>ppt_x</p:attrName>
                                        </p:attrNameLst>
                                      </p:cBhvr>
                                      <p:tavLst>
                                        <p:tav tm="0">
                                          <p:val>
                                            <p:fltVal val="0.5"/>
                                          </p:val>
                                        </p:tav>
                                        <p:tav tm="100000">
                                          <p:val>
                                            <p:strVal val="#ppt_x"/>
                                          </p:val>
                                        </p:tav>
                                      </p:tavLst>
                                    </p:anim>
                                    <p:anim calcmode="lin" valueType="num">
                                      <p:cBhvr>
                                        <p:cTn id="17" dur="1000" fill="hold"/>
                                        <p:tgtEl>
                                          <p:spTgt spid="16"/>
                                        </p:tgtEl>
                                        <p:attrNameLst>
                                          <p:attrName>ppt_y</p:attrName>
                                        </p:attrNameLst>
                                      </p:cBhvr>
                                      <p:tavLst>
                                        <p:tav tm="0">
                                          <p:val>
                                            <p:fltVal val="0.5"/>
                                          </p:val>
                                        </p:tav>
                                        <p:tav tm="100000">
                                          <p:val>
                                            <p:strVal val="#ppt_y"/>
                                          </p:val>
                                        </p:tav>
                                      </p:tavLst>
                                    </p:anim>
                                  </p:childTnLst>
                                </p:cTn>
                              </p:par>
                            </p:childTnLst>
                          </p:cTn>
                        </p:par>
                        <p:par>
                          <p:cTn id="18" fill="hold">
                            <p:stCondLst>
                              <p:cond delay="2000"/>
                            </p:stCondLst>
                            <p:childTnLst>
                              <p:par>
                                <p:cTn id="19" presetID="53" presetClass="entr" presetSubtype="0" fill="hold" grpId="0" nodeType="afterEffect">
                                  <p:stCondLst>
                                    <p:cond delay="200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Effect transition="in" filter="fade">
                                      <p:cBhvr>
                                        <p:cTn id="23" dur="1000"/>
                                        <p:tgtEl>
                                          <p:spTgt spid="19"/>
                                        </p:tgtEl>
                                      </p:cBhvr>
                                    </p:animEffect>
                                  </p:childTnLst>
                                </p:cTn>
                              </p:par>
                            </p:childTnLst>
                          </p:cTn>
                        </p:par>
                        <p:par>
                          <p:cTn id="24" fill="hold">
                            <p:stCondLst>
                              <p:cond delay="5000"/>
                            </p:stCondLst>
                            <p:childTnLst>
                              <p:par>
                                <p:cTn id="25" presetID="40" presetClass="entr" presetSubtype="0" fill="hold" grpId="0" nodeType="afterEffect" nodePh="1">
                                  <p:stCondLst>
                                    <p:cond delay="0"/>
                                  </p:stCondLst>
                                  <p:endCondLst>
                                    <p:cond evt="begin" delay="0">
                                      <p:tn val="25"/>
                                    </p:cond>
                                  </p:endCondLst>
                                  <p:iterate type="lt">
                                    <p:tmPct val="10000"/>
                                  </p:iterate>
                                  <p:childTnLst>
                                    <p:set>
                                      <p:cBhvr>
                                        <p:cTn id="26" dur="1" fill="hold">
                                          <p:stCondLst>
                                            <p:cond delay="0"/>
                                          </p:stCondLst>
                                        </p:cTn>
                                        <p:tgtEl>
                                          <p:spTgt spid="86018"/>
                                        </p:tgtEl>
                                        <p:attrNameLst>
                                          <p:attrName>style.visibility</p:attrName>
                                        </p:attrNameLst>
                                      </p:cBhvr>
                                      <p:to>
                                        <p:strVal val="visible"/>
                                      </p:to>
                                    </p:set>
                                    <p:animEffect transition="in" filter="fade">
                                      <p:cBhvr>
                                        <p:cTn id="27" dur="500"/>
                                        <p:tgtEl>
                                          <p:spTgt spid="86018"/>
                                        </p:tgtEl>
                                      </p:cBhvr>
                                    </p:animEffect>
                                    <p:anim calcmode="lin" valueType="num">
                                      <p:cBhvr>
                                        <p:cTn id="28" dur="500" fill="hold"/>
                                        <p:tgtEl>
                                          <p:spTgt spid="86018"/>
                                        </p:tgtEl>
                                        <p:attrNameLst>
                                          <p:attrName>ppt_x</p:attrName>
                                        </p:attrNameLst>
                                      </p:cBhvr>
                                      <p:tavLst>
                                        <p:tav tm="0">
                                          <p:val>
                                            <p:strVal val="#ppt_x-.1"/>
                                          </p:val>
                                        </p:tav>
                                        <p:tav tm="100000">
                                          <p:val>
                                            <p:strVal val="#ppt_x"/>
                                          </p:val>
                                        </p:tav>
                                      </p:tavLst>
                                    </p:anim>
                                    <p:anim calcmode="lin" valueType="num">
                                      <p:cBhvr>
                                        <p:cTn id="29" dur="500" fill="hold"/>
                                        <p:tgtEl>
                                          <p:spTgt spid="860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7" grpId="0"/>
      <p:bldP spid="16" grpId="0"/>
      <p:bldP spid="860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C:\Users\Joshuah\Pictures\PICS\ALL\BACKUP PUBLIC\NoGo Documents\FRSC\ACADEMY\064.JPG"/>
          <p:cNvPicPr/>
          <p:nvPr/>
        </p:nvPicPr>
        <p:blipFill>
          <a:blip r:embed="rId2" cstate="print">
            <a:lum bright="50000"/>
          </a:blip>
          <a:srcRect/>
          <a:stretch>
            <a:fillRect/>
          </a:stretch>
        </p:blipFill>
        <p:spPr bwMode="auto">
          <a:xfrm>
            <a:off x="179512" y="0"/>
            <a:ext cx="8964488" cy="6858000"/>
          </a:xfrm>
          <a:prstGeom prst="rect">
            <a:avLst/>
          </a:prstGeom>
          <a:ln>
            <a:noFill/>
          </a:ln>
          <a:effectLst>
            <a:softEdge rad="112500"/>
          </a:effectLst>
        </p:spPr>
      </p:pic>
      <p:sp>
        <p:nvSpPr>
          <p:cNvPr id="4" name="Slide Number Placeholder 3"/>
          <p:cNvSpPr>
            <a:spLocks noGrp="1"/>
          </p:cNvSpPr>
          <p:nvPr>
            <p:ph type="sldNum" sz="quarter" idx="12"/>
          </p:nvPr>
        </p:nvSpPr>
        <p:spPr/>
        <p:txBody>
          <a:bodyPr/>
          <a:lstStyle/>
          <a:p>
            <a:fld id="{BB50CD58-016B-48A4-A83E-08A344755C0E}" type="slidenum">
              <a:rPr lang="en-GB" sz="1400" b="1" smtClean="0">
                <a:solidFill>
                  <a:srgbClr val="FFFF00"/>
                </a:solidFill>
                <a:effectLst>
                  <a:outerShdw blurRad="38100" dist="38100" dir="2700000" algn="tl">
                    <a:srgbClr val="000000">
                      <a:alpha val="43137"/>
                    </a:srgbClr>
                  </a:outerShdw>
                </a:effectLst>
              </a:rPr>
              <a:pPr/>
              <a:t>9</a:t>
            </a:fld>
            <a:endParaRPr lang="en-GB" sz="1400" b="1">
              <a:solidFill>
                <a:srgbClr val="FFFF0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3" cstate="print"/>
          <a:srcRect/>
          <a:stretch>
            <a:fillRect/>
          </a:stretch>
        </p:blipFill>
        <p:spPr bwMode="auto">
          <a:xfrm>
            <a:off x="-108520" y="0"/>
            <a:ext cx="642909" cy="6858000"/>
          </a:xfrm>
          <a:prstGeom prst="rect">
            <a:avLst/>
          </a:prstGeom>
          <a:noFill/>
          <a:ln w="9525">
            <a:noFill/>
            <a:miter lim="800000"/>
            <a:headEnd/>
            <a:tailEnd/>
          </a:ln>
          <a:effectLst/>
        </p:spPr>
      </p:pic>
      <p:sp>
        <p:nvSpPr>
          <p:cNvPr id="86018" name="Rectangle 2"/>
          <p:cNvSpPr>
            <a:spLocks noChangeArrowheads="1"/>
          </p:cNvSpPr>
          <p:nvPr/>
        </p:nvSpPr>
        <p:spPr bwMode="auto">
          <a:xfrm>
            <a:off x="762000" y="395646"/>
            <a:ext cx="763284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800" b="1" i="0" u="none" strike="noStrike" cap="none" normalizeH="0" baseline="0" dirty="0" smtClean="0">
                <a:ln>
                  <a:noFill/>
                </a:ln>
                <a:effectLst>
                  <a:outerShdw blurRad="38100" dist="38100" dir="2700000" algn="tl">
                    <a:srgbClr val="000000">
                      <a:alpha val="43137"/>
                    </a:srgbClr>
                  </a:outerShdw>
                </a:effectLst>
                <a:latin typeface="Comic Sans MS" pitchFamily="66" charset="0"/>
                <a:ea typeface="Calibri" pitchFamily="34" charset="0"/>
                <a:cs typeface="Tahoma" pitchFamily="34" charset="0"/>
              </a:rPr>
              <a:t>Body of Discussion</a:t>
            </a:r>
            <a:endParaRPr kumimoji="0" lang="en-GB" b="1" i="0" u="none" strike="noStrike" cap="none" normalizeH="0" baseline="0" dirty="0" smtClean="0">
              <a:ln>
                <a:noFill/>
              </a:ln>
              <a:effectLst>
                <a:outerShdw blurRad="38100" dist="38100" dir="2700000" algn="tl">
                  <a:srgbClr val="000000">
                    <a:alpha val="43137"/>
                  </a:srgbClr>
                </a:outerShdw>
              </a:effectLst>
              <a:latin typeface="Comic Sans MS" pitchFamily="66" charset="0"/>
              <a:cs typeface="Arial" pitchFamily="34" charset="0"/>
            </a:endParaRPr>
          </a:p>
        </p:txBody>
      </p:sp>
      <p:sp>
        <p:nvSpPr>
          <p:cNvPr id="17" name="Rectangle 16"/>
          <p:cNvSpPr/>
          <p:nvPr/>
        </p:nvSpPr>
        <p:spPr>
          <a:xfrm>
            <a:off x="914400" y="1066800"/>
            <a:ext cx="7467600" cy="2246769"/>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GB" sz="2800" dirty="0"/>
              <a:t>Operational documents are those documents that empower the Corps and its Operatives in carrying out smooth operations of the Corps’ activities. It aids effective administration of Corps’ patrol operations. This includes:</a:t>
            </a:r>
            <a:endParaRPr lang="en-GB" sz="2800" dirty="0">
              <a:latin typeface="Comic Sans MS" pitchFamily="66" charset="0"/>
            </a:endParaRPr>
          </a:p>
        </p:txBody>
      </p:sp>
      <p:graphicFrame>
        <p:nvGraphicFramePr>
          <p:cNvPr id="9" name="Diagram 8"/>
          <p:cNvGraphicFramePr/>
          <p:nvPr>
            <p:extLst>
              <p:ext uri="{D42A27DB-BD31-4B8C-83A1-F6EECF244321}">
                <p14:modId xmlns:p14="http://schemas.microsoft.com/office/powerpoint/2010/main" val="3612598964"/>
              </p:ext>
            </p:extLst>
          </p:nvPr>
        </p:nvGraphicFramePr>
        <p:xfrm>
          <a:off x="914400" y="3505200"/>
          <a:ext cx="7467600" cy="26776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86018"/>
                                        </p:tgtEl>
                                        <p:attrNameLst>
                                          <p:attrName>style.visibility</p:attrName>
                                        </p:attrNameLst>
                                      </p:cBhvr>
                                      <p:to>
                                        <p:strVal val="visible"/>
                                      </p:to>
                                    </p:set>
                                    <p:animEffect transition="in" filter="fade">
                                      <p:cBhvr>
                                        <p:cTn id="7" dur="500"/>
                                        <p:tgtEl>
                                          <p:spTgt spid="86018"/>
                                        </p:tgtEl>
                                      </p:cBhvr>
                                    </p:animEffect>
                                    <p:anim calcmode="lin" valueType="num">
                                      <p:cBhvr>
                                        <p:cTn id="8" dur="500" fill="hold"/>
                                        <p:tgtEl>
                                          <p:spTgt spid="86018"/>
                                        </p:tgtEl>
                                        <p:attrNameLst>
                                          <p:attrName>ppt_x</p:attrName>
                                        </p:attrNameLst>
                                      </p:cBhvr>
                                      <p:tavLst>
                                        <p:tav tm="0">
                                          <p:val>
                                            <p:strVal val="#ppt_x-.1"/>
                                          </p:val>
                                        </p:tav>
                                        <p:tav tm="100000">
                                          <p:val>
                                            <p:strVal val="#ppt_x"/>
                                          </p:val>
                                        </p:tav>
                                      </p:tavLst>
                                    </p:anim>
                                    <p:anim calcmode="lin" valueType="num">
                                      <p:cBhvr>
                                        <p:cTn id="9" dur="500" fill="hold"/>
                                        <p:tgtEl>
                                          <p:spTgt spid="86018"/>
                                        </p:tgtEl>
                                        <p:attrNameLst>
                                          <p:attrName>ppt_y</p:attrName>
                                        </p:attrNameLst>
                                      </p:cBhvr>
                                      <p:tavLst>
                                        <p:tav tm="0">
                                          <p:val>
                                            <p:strVal val="#ppt_y"/>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7">
                                            <p:bg/>
                                          </p:spTgt>
                                        </p:tgtEl>
                                        <p:attrNameLst>
                                          <p:attrName>style.visibility</p:attrName>
                                        </p:attrNameLst>
                                      </p:cBhvr>
                                      <p:to>
                                        <p:strVal val="visible"/>
                                      </p:to>
                                    </p:set>
                                    <p:animEffect transition="in" filter="fade">
                                      <p:cBhvr>
                                        <p:cTn id="14" dur="2000"/>
                                        <p:tgtEl>
                                          <p:spTgt spid="17">
                                            <p:bg/>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fade">
                                      <p:cBhvr>
                                        <p:cTn id="19" dur="2000"/>
                                        <p:tgtEl>
                                          <p:spTgt spid="1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graphicEl>
                                              <a:dgm id="{C93C5761-8FAF-4B4C-B8A6-123236444A34}"/>
                                            </p:graphicEl>
                                          </p:spTgt>
                                        </p:tgtEl>
                                        <p:attrNameLst>
                                          <p:attrName>style.visibility</p:attrName>
                                        </p:attrNameLst>
                                      </p:cBhvr>
                                      <p:to>
                                        <p:strVal val="visible"/>
                                      </p:to>
                                    </p:set>
                                    <p:animEffect transition="in" filter="wipe(down)">
                                      <p:cBhvr>
                                        <p:cTn id="24" dur="500"/>
                                        <p:tgtEl>
                                          <p:spTgt spid="9">
                                            <p:graphicEl>
                                              <a:dgm id="{C93C5761-8FAF-4B4C-B8A6-123236444A34}"/>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graphicEl>
                                              <a:dgm id="{A94D6698-0D8B-4144-987A-E191CD20452E}"/>
                                            </p:graphicEl>
                                          </p:spTgt>
                                        </p:tgtEl>
                                        <p:attrNameLst>
                                          <p:attrName>style.visibility</p:attrName>
                                        </p:attrNameLst>
                                      </p:cBhvr>
                                      <p:to>
                                        <p:strVal val="visible"/>
                                      </p:to>
                                    </p:set>
                                    <p:animEffect transition="in" filter="wipe(down)">
                                      <p:cBhvr>
                                        <p:cTn id="29" dur="500"/>
                                        <p:tgtEl>
                                          <p:spTgt spid="9">
                                            <p:graphicEl>
                                              <a:dgm id="{A94D6698-0D8B-4144-987A-E191CD20452E}"/>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graphicEl>
                                              <a:dgm id="{956EE507-2F10-4789-B819-C3B6539C604E}"/>
                                            </p:graphicEl>
                                          </p:spTgt>
                                        </p:tgtEl>
                                        <p:attrNameLst>
                                          <p:attrName>style.visibility</p:attrName>
                                        </p:attrNameLst>
                                      </p:cBhvr>
                                      <p:to>
                                        <p:strVal val="visible"/>
                                      </p:to>
                                    </p:set>
                                    <p:animEffect transition="in" filter="wipe(down)">
                                      <p:cBhvr>
                                        <p:cTn id="34" dur="500"/>
                                        <p:tgtEl>
                                          <p:spTgt spid="9">
                                            <p:graphicEl>
                                              <a:dgm id="{956EE507-2F10-4789-B819-C3B6539C604E}"/>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graphicEl>
                                              <a:dgm id="{52B3DF9A-2193-468A-A828-30A7849CA932}"/>
                                            </p:graphicEl>
                                          </p:spTgt>
                                        </p:tgtEl>
                                        <p:attrNameLst>
                                          <p:attrName>style.visibility</p:attrName>
                                        </p:attrNameLst>
                                      </p:cBhvr>
                                      <p:to>
                                        <p:strVal val="visible"/>
                                      </p:to>
                                    </p:set>
                                    <p:animEffect transition="in" filter="wipe(down)">
                                      <p:cBhvr>
                                        <p:cTn id="39" dur="500"/>
                                        <p:tgtEl>
                                          <p:spTgt spid="9">
                                            <p:graphicEl>
                                              <a:dgm id="{52B3DF9A-2193-468A-A828-30A7849CA93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p:bldP spid="17" grpId="0" build="p" animBg="1"/>
      <p:bldGraphic spid="9" grpId="0">
        <p:bldSub>
          <a:bldDgm bld="lvlOne"/>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551</TotalTime>
  <Words>786</Words>
  <Application>Microsoft Office PowerPoint</Application>
  <PresentationFormat>On-screen Show (4:3)</PresentationFormat>
  <Paragraphs>123</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HP</cp:lastModifiedBy>
  <cp:revision>37</cp:revision>
  <dcterms:created xsi:type="dcterms:W3CDTF">2017-10-25T11:02:13Z</dcterms:created>
  <dcterms:modified xsi:type="dcterms:W3CDTF">2021-02-09T11:13:48Z</dcterms:modified>
</cp:coreProperties>
</file>