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300" r:id="rId5"/>
    <p:sldId id="301" r:id="rId6"/>
    <p:sldId id="259" r:id="rId7"/>
    <p:sldId id="262" r:id="rId8"/>
    <p:sldId id="285" r:id="rId9"/>
    <p:sldId id="286" r:id="rId10"/>
    <p:sldId id="287" r:id="rId11"/>
    <p:sldId id="304" r:id="rId12"/>
    <p:sldId id="305" r:id="rId13"/>
    <p:sldId id="307" r:id="rId14"/>
    <p:sldId id="264" r:id="rId15"/>
    <p:sldId id="311" r:id="rId16"/>
    <p:sldId id="289" r:id="rId17"/>
    <p:sldId id="266" r:id="rId18"/>
    <p:sldId id="267" r:id="rId19"/>
    <p:sldId id="290" r:id="rId20"/>
    <p:sldId id="268" r:id="rId21"/>
    <p:sldId id="312" r:id="rId22"/>
    <p:sldId id="291" r:id="rId23"/>
    <p:sldId id="269" r:id="rId24"/>
    <p:sldId id="270" r:id="rId25"/>
    <p:sldId id="292" r:id="rId26"/>
    <p:sldId id="271" r:id="rId27"/>
    <p:sldId id="272" r:id="rId28"/>
    <p:sldId id="293" r:id="rId29"/>
    <p:sldId id="273" r:id="rId30"/>
    <p:sldId id="275" r:id="rId31"/>
    <p:sldId id="294" r:id="rId32"/>
    <p:sldId id="276" r:id="rId33"/>
    <p:sldId id="295" r:id="rId34"/>
    <p:sldId id="296" r:id="rId35"/>
    <p:sldId id="317" r:id="rId36"/>
    <p:sldId id="277" r:id="rId37"/>
    <p:sldId id="316" r:id="rId38"/>
    <p:sldId id="279" r:id="rId39"/>
    <p:sldId id="297" r:id="rId40"/>
    <p:sldId id="320" r:id="rId41"/>
    <p:sldId id="298" r:id="rId42"/>
    <p:sldId id="318" r:id="rId43"/>
    <p:sldId id="322" r:id="rId44"/>
    <p:sldId id="280" r:id="rId45"/>
    <p:sldId id="281" r:id="rId46"/>
    <p:sldId id="324" r:id="rId4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39" autoAdjust="0"/>
  </p:normalViewPr>
  <p:slideViewPr>
    <p:cSldViewPr>
      <p:cViewPr varScale="1">
        <p:scale>
          <a:sx n="65" d="100"/>
          <a:sy n="65" d="100"/>
        </p:scale>
        <p:origin x="-153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96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66480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7023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5810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623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18308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0053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7534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0563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1850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42655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5173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03738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48808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7789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741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87344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26158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34684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4317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6323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3414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1802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5950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7661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5343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3191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64539" y="973419"/>
            <a:ext cx="7814921" cy="875664"/>
          </a:xfrm>
          <a:prstGeom prst="rect">
            <a:avLst/>
          </a:prstGeom>
        </p:spPr>
        <p:txBody>
          <a:bodyPr wrap="square" lIns="0" tIns="0" rIns="0" bIns="0">
            <a:spAutoFit/>
          </a:bodyPr>
          <a:lstStyle>
            <a:lvl1pPr>
              <a:defRPr sz="2000" b="0" i="0">
                <a:solidFill>
                  <a:schemeClr val="tx1"/>
                </a:solidFill>
                <a:latin typeface="Comic Sans MS"/>
                <a:cs typeface="Comic Sans MS"/>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1" i="0">
                <a:solidFill>
                  <a:srgbClr val="222222"/>
                </a:solidFill>
                <a:latin typeface="Comic Sans MS"/>
                <a:cs typeface="Comic Sans MS"/>
              </a:defRPr>
            </a:lvl1pPr>
          </a:lstStyle>
          <a:p>
            <a:endParaRPr/>
          </a:p>
        </p:txBody>
      </p:sp>
      <p:sp>
        <p:nvSpPr>
          <p:cNvPr id="3" name="Holder 3"/>
          <p:cNvSpPr>
            <a:spLocks noGrp="1"/>
          </p:cNvSpPr>
          <p:nvPr>
            <p:ph type="body" idx="1"/>
          </p:nvPr>
        </p:nvSpPr>
        <p:spPr/>
        <p:txBody>
          <a:bodyPr lIns="0" tIns="0" rIns="0" bIns="0"/>
          <a:lstStyle>
            <a:lvl1pPr>
              <a:defRPr sz="2700" b="0" i="0">
                <a:solidFill>
                  <a:schemeClr val="tx1"/>
                </a:solidFill>
                <a:latin typeface="Comic Sans MS"/>
                <a:cs typeface="Comic Sans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0064" y="5945184"/>
            <a:ext cx="4897755" cy="913130"/>
          </a:xfrm>
          <a:custGeom>
            <a:avLst/>
            <a:gdLst/>
            <a:ahLst/>
            <a:cxnLst/>
            <a:rect l="l" t="t" r="r" b="b"/>
            <a:pathLst>
              <a:path w="4897755" h="913129">
                <a:moveTo>
                  <a:pt x="85539" y="21309"/>
                </a:moveTo>
                <a:lnTo>
                  <a:pt x="3636837" y="912815"/>
                </a:lnTo>
                <a:lnTo>
                  <a:pt x="4897507" y="912815"/>
                </a:lnTo>
                <a:lnTo>
                  <a:pt x="85539" y="21309"/>
                </a:lnTo>
                <a:close/>
              </a:path>
              <a:path w="4897755" h="913129">
                <a:moveTo>
                  <a:pt x="652" y="0"/>
                </a:moveTo>
                <a:lnTo>
                  <a:pt x="0" y="5462"/>
                </a:lnTo>
                <a:lnTo>
                  <a:pt x="85539" y="21309"/>
                </a:lnTo>
                <a:lnTo>
                  <a:pt x="652" y="0"/>
                </a:lnTo>
                <a:close/>
              </a:path>
            </a:pathLst>
          </a:custGeom>
          <a:solidFill>
            <a:srgbClr val="9ECBDC"/>
          </a:solidFill>
        </p:spPr>
        <p:txBody>
          <a:bodyPr wrap="square" lIns="0" tIns="0" rIns="0" bIns="0" rtlCol="0"/>
          <a:lstStyle/>
          <a:p>
            <a:endParaRPr/>
          </a:p>
        </p:txBody>
      </p:sp>
      <p:sp>
        <p:nvSpPr>
          <p:cNvPr id="17" name="bk object 17"/>
          <p:cNvSpPr/>
          <p:nvPr/>
        </p:nvSpPr>
        <p:spPr>
          <a:xfrm>
            <a:off x="485775" y="5938835"/>
            <a:ext cx="3653154" cy="919480"/>
          </a:xfrm>
          <a:custGeom>
            <a:avLst/>
            <a:gdLst/>
            <a:ahLst/>
            <a:cxnLst/>
            <a:rect l="l" t="t" r="r" b="b"/>
            <a:pathLst>
              <a:path w="3653154" h="919479">
                <a:moveTo>
                  <a:pt x="0" y="0"/>
                </a:moveTo>
                <a:lnTo>
                  <a:pt x="7930" y="6348"/>
                </a:lnTo>
                <a:lnTo>
                  <a:pt x="2869869" y="919164"/>
                </a:lnTo>
                <a:lnTo>
                  <a:pt x="3653134" y="919164"/>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8152"/>
            <a:ext cx="3398519" cy="1069848"/>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5784353"/>
            <a:ext cx="3371867" cy="1073646"/>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3164"/>
            <a:ext cx="9144000" cy="6851660"/>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895133" y="2270125"/>
            <a:ext cx="2562606" cy="2317494"/>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4882896" y="4320540"/>
            <a:ext cx="3236975" cy="434339"/>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50" b="1" i="0">
                <a:solidFill>
                  <a:srgbClr val="222222"/>
                </a:solidFill>
                <a:latin typeface="Comic Sans MS"/>
                <a:cs typeface="Comic Sans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1" i="0">
                <a:solidFill>
                  <a:srgbClr val="222222"/>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0064" y="5945184"/>
            <a:ext cx="4897755" cy="913130"/>
          </a:xfrm>
          <a:custGeom>
            <a:avLst/>
            <a:gdLst/>
            <a:ahLst/>
            <a:cxnLst/>
            <a:rect l="l" t="t" r="r" b="b"/>
            <a:pathLst>
              <a:path w="4897755" h="913129">
                <a:moveTo>
                  <a:pt x="85539" y="21309"/>
                </a:moveTo>
                <a:lnTo>
                  <a:pt x="3636837" y="912815"/>
                </a:lnTo>
                <a:lnTo>
                  <a:pt x="4897507" y="912815"/>
                </a:lnTo>
                <a:lnTo>
                  <a:pt x="85539" y="21309"/>
                </a:lnTo>
                <a:close/>
              </a:path>
              <a:path w="4897755" h="913129">
                <a:moveTo>
                  <a:pt x="652" y="0"/>
                </a:moveTo>
                <a:lnTo>
                  <a:pt x="0" y="5462"/>
                </a:lnTo>
                <a:lnTo>
                  <a:pt x="85539" y="21309"/>
                </a:lnTo>
                <a:lnTo>
                  <a:pt x="652" y="0"/>
                </a:lnTo>
                <a:close/>
              </a:path>
            </a:pathLst>
          </a:custGeom>
          <a:solidFill>
            <a:srgbClr val="9ECBDC"/>
          </a:solidFill>
        </p:spPr>
        <p:txBody>
          <a:bodyPr wrap="square" lIns="0" tIns="0" rIns="0" bIns="0" rtlCol="0"/>
          <a:lstStyle/>
          <a:p>
            <a:endParaRPr/>
          </a:p>
        </p:txBody>
      </p:sp>
      <p:sp>
        <p:nvSpPr>
          <p:cNvPr id="17" name="bk object 17"/>
          <p:cNvSpPr/>
          <p:nvPr/>
        </p:nvSpPr>
        <p:spPr>
          <a:xfrm>
            <a:off x="485775" y="5938835"/>
            <a:ext cx="3653154" cy="919480"/>
          </a:xfrm>
          <a:custGeom>
            <a:avLst/>
            <a:gdLst/>
            <a:ahLst/>
            <a:cxnLst/>
            <a:rect l="l" t="t" r="r" b="b"/>
            <a:pathLst>
              <a:path w="3653154" h="919479">
                <a:moveTo>
                  <a:pt x="0" y="0"/>
                </a:moveTo>
                <a:lnTo>
                  <a:pt x="7930" y="6348"/>
                </a:lnTo>
                <a:lnTo>
                  <a:pt x="2869869" y="919164"/>
                </a:lnTo>
                <a:lnTo>
                  <a:pt x="3653134" y="919164"/>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8152"/>
            <a:ext cx="3398519" cy="1069848"/>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0" y="5784353"/>
            <a:ext cx="3371867" cy="1073646"/>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0" y="3164"/>
            <a:ext cx="9144000" cy="685166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542106" y="1014267"/>
            <a:ext cx="8059786" cy="805180"/>
          </a:xfrm>
          <a:prstGeom prst="rect">
            <a:avLst/>
          </a:prstGeom>
        </p:spPr>
        <p:txBody>
          <a:bodyPr wrap="square" lIns="0" tIns="0" rIns="0" bIns="0">
            <a:spAutoFit/>
          </a:bodyPr>
          <a:lstStyle>
            <a:lvl1pPr>
              <a:defRPr sz="1850" b="1" i="0">
                <a:solidFill>
                  <a:srgbClr val="222222"/>
                </a:solidFill>
                <a:latin typeface="Comic Sans MS"/>
                <a:cs typeface="Comic Sans MS"/>
              </a:defRPr>
            </a:lvl1pPr>
          </a:lstStyle>
          <a:p>
            <a:endParaRPr/>
          </a:p>
        </p:txBody>
      </p:sp>
      <p:sp>
        <p:nvSpPr>
          <p:cNvPr id="3" name="Holder 3"/>
          <p:cNvSpPr>
            <a:spLocks noGrp="1"/>
          </p:cNvSpPr>
          <p:nvPr>
            <p:ph type="body" idx="1"/>
          </p:nvPr>
        </p:nvSpPr>
        <p:spPr>
          <a:xfrm>
            <a:off x="618107" y="1586022"/>
            <a:ext cx="7907784" cy="3275329"/>
          </a:xfrm>
          <a:prstGeom prst="rect">
            <a:avLst/>
          </a:prstGeom>
        </p:spPr>
        <p:txBody>
          <a:bodyPr wrap="square" lIns="0" tIns="0" rIns="0" bIns="0">
            <a:spAutoFit/>
          </a:bodyPr>
          <a:lstStyle>
            <a:lvl1pPr>
              <a:defRPr sz="2700" b="0" i="0">
                <a:solidFill>
                  <a:schemeClr val="tx1"/>
                </a:solidFill>
                <a:latin typeface="Comic Sans MS"/>
                <a:cs typeface="Comic Sans MS"/>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2/4/2021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nvisng.org/" TargetMode="External"/><Relationship Id="rId13" Type="http://schemas.openxmlformats.org/officeDocument/2006/relationships/hyperlink" Target="http://www.frscrtcis.com.ng/" TargetMode="External"/><Relationship Id="rId3" Type="http://schemas.openxmlformats.org/officeDocument/2006/relationships/hyperlink" Target="http://www.facebook.com/frscnigeria" TargetMode="External"/><Relationship Id="rId7" Type="http://schemas.openxmlformats.org/officeDocument/2006/relationships/hyperlink" Target="http://www.frsc.gov.ng/" TargetMode="External"/><Relationship Id="rId12" Type="http://schemas.openxmlformats.org/officeDocument/2006/relationships/hyperlink" Target="http://www.frscfinescollection.com.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instagram.com/frscnigeria" TargetMode="External"/><Relationship Id="rId11" Type="http://schemas.openxmlformats.org/officeDocument/2006/relationships/hyperlink" Target="http://www.frscfinescollection.com/" TargetMode="External"/><Relationship Id="rId5" Type="http://schemas.openxmlformats.org/officeDocument/2006/relationships/hyperlink" Target="http://www.youtube.com/frscnigeria" TargetMode="External"/><Relationship Id="rId10" Type="http://schemas.openxmlformats.org/officeDocument/2006/relationships/hyperlink" Target="http://www.frsc-intranet.org/" TargetMode="External"/><Relationship Id="rId4" Type="http://schemas.openxmlformats.org/officeDocument/2006/relationships/hyperlink" Target="http://www.twitter.com/frscnigeria" TargetMode="External"/><Relationship Id="rId9" Type="http://schemas.openxmlformats.org/officeDocument/2006/relationships/hyperlink" Target="http://www.nigeriadriverslicence.org/" TargetMode="External"/><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frsc-rtsss.org/" TargetMode="External"/><Relationship Id="rId7" Type="http://schemas.openxmlformats.org/officeDocument/2006/relationships/hyperlink" Target="http://www.frscapers.com.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frsc-dssp.org/" TargetMode="External"/><Relationship Id="rId5" Type="http://schemas.openxmlformats.org/officeDocument/2006/relationships/hyperlink" Target="http://www.dutyroom.frsc.gov.ng/" TargetMode="External"/><Relationship Id="rId4" Type="http://schemas.openxmlformats.org/officeDocument/2006/relationships/hyperlink" Target="http://www.dlcmonitor.frsc.gov.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rsc.gov.n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www.nvisng.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igeriadriverslicenc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frscfinescollection.com.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www.frscrtcis.com.n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hyperlink" Target="http://www.frsc-rtsss.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frsc-dssp.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frscapers.com.n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frscapers.com.ng/"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8708" y="3384738"/>
            <a:ext cx="7397092" cy="1969770"/>
          </a:xfrm>
          <a:prstGeom prst="rect">
            <a:avLst/>
          </a:prstGeom>
        </p:spPr>
        <p:txBody>
          <a:bodyPr vert="horz" wrap="square" lIns="0" tIns="0" rIns="0" bIns="0" rtlCol="0">
            <a:spAutoFit/>
          </a:bodyPr>
          <a:lstStyle/>
          <a:p>
            <a:pPr marL="12700">
              <a:lnSpc>
                <a:spcPct val="100000"/>
              </a:lnSpc>
            </a:pPr>
            <a:r>
              <a:rPr lang="en-US" sz="3200" spc="-20" dirty="0" smtClean="0">
                <a:solidFill>
                  <a:srgbClr val="FF0000"/>
                </a:solidFill>
                <a:latin typeface="Comic Sans MS"/>
                <a:cs typeface="Comic Sans MS"/>
              </a:rPr>
              <a:t>OVERVIEW OF FRSC IT PLATFORMS</a:t>
            </a:r>
          </a:p>
          <a:p>
            <a:pPr marL="12700">
              <a:lnSpc>
                <a:spcPct val="100000"/>
              </a:lnSpc>
            </a:pPr>
            <a:endParaRPr lang="en-US" sz="3200" spc="-20" dirty="0">
              <a:solidFill>
                <a:srgbClr val="FF0000"/>
              </a:solidFill>
              <a:latin typeface="Comic Sans MS"/>
              <a:cs typeface="Comic Sans MS"/>
            </a:endParaRPr>
          </a:p>
          <a:p>
            <a:pPr marL="12700">
              <a:lnSpc>
                <a:spcPct val="100000"/>
              </a:lnSpc>
            </a:pPr>
            <a:r>
              <a:rPr lang="en-US" sz="3200" spc="-20" dirty="0" smtClean="0">
                <a:solidFill>
                  <a:srgbClr val="FF0000"/>
                </a:solidFill>
                <a:latin typeface="Comic Sans MS"/>
                <a:cs typeface="Comic Sans MS"/>
              </a:rPr>
              <a:t>			</a:t>
            </a:r>
            <a:r>
              <a:rPr lang="en-US" sz="3200" spc="-20" smtClean="0">
                <a:solidFill>
                  <a:srgbClr val="FF0000"/>
                </a:solidFill>
                <a:latin typeface="Comic Sans MS"/>
                <a:cs typeface="Comic Sans MS"/>
              </a:rPr>
              <a:t>	</a:t>
            </a:r>
            <a:endParaRPr lang="en-US" sz="3200" spc="-20" dirty="0" smtClean="0">
              <a:solidFill>
                <a:srgbClr val="FF0000"/>
              </a:solidFill>
              <a:latin typeface="Comic Sans MS"/>
              <a:cs typeface="Comic Sans MS"/>
            </a:endParaRPr>
          </a:p>
          <a:p>
            <a:pPr marL="12700">
              <a:lnSpc>
                <a:spcPct val="100000"/>
              </a:lnSpc>
            </a:pPr>
            <a:endParaRPr sz="3200" dirty="0">
              <a:solidFill>
                <a:srgbClr val="FF0000"/>
              </a:solidFill>
              <a:latin typeface="Comic Sans MS"/>
              <a:cs typeface="Comic Sans MS"/>
            </a:endParaRPr>
          </a:p>
        </p:txBody>
      </p:sp>
      <p:sp>
        <p:nvSpPr>
          <p:cNvPr id="5" name="object 5"/>
          <p:cNvSpPr txBox="1"/>
          <p:nvPr/>
        </p:nvSpPr>
        <p:spPr>
          <a:xfrm>
            <a:off x="1823108" y="5105400"/>
            <a:ext cx="5638800" cy="430887"/>
          </a:xfrm>
          <a:prstGeom prst="rect">
            <a:avLst/>
          </a:prstGeom>
        </p:spPr>
        <p:txBody>
          <a:bodyPr vert="horz" wrap="square" lIns="0" tIns="0" rIns="0" bIns="0" rtlCol="0">
            <a:spAutoFit/>
          </a:bodyPr>
          <a:lstStyle/>
          <a:p>
            <a:pPr marL="12700" marR="5080" algn="ctr">
              <a:lnSpc>
                <a:spcPct val="100000"/>
              </a:lnSpc>
            </a:pPr>
            <a:endParaRPr lang="en-US" sz="2800" dirty="0">
              <a:solidFill>
                <a:srgbClr val="002060"/>
              </a:solidFill>
              <a:latin typeface="Comic Sans MS" panose="030F0702030302020204" pitchFamily="66" charset="0"/>
              <a:cs typeface="Comic Sans MS"/>
            </a:endParaRPr>
          </a:p>
        </p:txBody>
      </p:sp>
      <p:sp>
        <p:nvSpPr>
          <p:cNvPr id="6" name="object 6"/>
          <p:cNvSpPr/>
          <p:nvPr/>
        </p:nvSpPr>
        <p:spPr>
          <a:xfrm>
            <a:off x="2884422" y="269909"/>
            <a:ext cx="3516172" cy="283502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8001000" cy="3945696"/>
          </a:xfrm>
          <a:prstGeom prst="rect">
            <a:avLst/>
          </a:prstGeom>
        </p:spPr>
        <p:txBody>
          <a:bodyPr wrap="square">
            <a:spAutoFit/>
          </a:bodyPr>
          <a:lstStyle/>
          <a:p>
            <a:pPr indent="228600" algn="just">
              <a:lnSpc>
                <a:spcPct val="115000"/>
              </a:lnSpc>
              <a:spcAft>
                <a:spcPts val="1000"/>
              </a:spcAft>
            </a:pPr>
            <a:r>
              <a:rPr lang="en-GB" sz="2800" b="1" u="sng" dirty="0">
                <a:latin typeface="Comic Sans MS" panose="030F0702030302020204" pitchFamily="66" charset="0"/>
                <a:ea typeface="Calibri" panose="020F0502020204030204" pitchFamily="34" charset="0"/>
                <a:cs typeface="Times New Roman" panose="02020603050405020304" pitchFamily="18" charset="0"/>
              </a:rPr>
              <a:t>FRSC WEB PORTALS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spcAft>
                <a:spcPts val="1000"/>
              </a:spcAft>
            </a:pPr>
            <a:endParaRPr lang="en-GB" sz="2800" dirty="0" smtClean="0">
              <a:latin typeface="Comic Sans MS" panose="030F0702030302020204" pitchFamily="66" charset="0"/>
              <a:ea typeface="Calibri" panose="020F0502020204030204" pitchFamily="34" charset="0"/>
              <a:cs typeface="Times New Roman" panose="02020603050405020304" pitchFamily="18" charset="0"/>
            </a:endParaRPr>
          </a:p>
          <a:p>
            <a:pPr indent="228600" algn="just">
              <a:lnSpc>
                <a:spcPct val="115000"/>
              </a:lnSpc>
              <a:spcAft>
                <a:spcPts val="1000"/>
              </a:spcAft>
            </a:pPr>
            <a:r>
              <a:rPr lang="en-GB" sz="2800" dirty="0" smtClean="0">
                <a:latin typeface="Comic Sans MS" panose="030F0702030302020204" pitchFamily="66" charset="0"/>
                <a:ea typeface="Calibri" panose="020F0502020204030204" pitchFamily="34" charset="0"/>
                <a:cs typeface="Times New Roman" panose="02020603050405020304" pitchFamily="18" charset="0"/>
              </a:rPr>
              <a:t>Over </a:t>
            </a:r>
            <a:r>
              <a:rPr lang="en-GB" sz="2800" dirty="0">
                <a:latin typeface="Comic Sans MS" panose="030F0702030302020204" pitchFamily="66" charset="0"/>
                <a:ea typeface="Calibri" panose="020F0502020204030204" pitchFamily="34" charset="0"/>
                <a:cs typeface="Times New Roman" panose="02020603050405020304" pitchFamily="18" charset="0"/>
              </a:rPr>
              <a:t>time, the Corps has taken IT approach in making sure that quality services are rendered to the public at any given time through the following portals stated below</a:t>
            </a:r>
            <a:r>
              <a:rPr lang="en-GB" sz="2800" dirty="0" smtClean="0">
                <a:latin typeface="Comic Sans MS" panose="030F0702030302020204" pitchFamily="66" charset="0"/>
                <a:ea typeface="Calibri" panose="020F0502020204030204" pitchFamily="34" charset="0"/>
                <a:cs typeface="Times New Roman" panose="02020603050405020304" pitchFamily="18" charset="0"/>
              </a:rPr>
              <a:t>;-</a:t>
            </a:r>
          </a:p>
          <a:p>
            <a:pPr indent="228600" algn="just">
              <a:lnSpc>
                <a:spcPct val="115000"/>
              </a:lnSpc>
              <a:spcAft>
                <a:spcPts val="10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3052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002" y="1437702"/>
            <a:ext cx="4274185" cy="228600"/>
          </a:xfrm>
          <a:prstGeom prst="rect">
            <a:avLst/>
          </a:prstGeom>
        </p:spPr>
        <p:txBody>
          <a:bodyPr vert="horz" wrap="square" lIns="0" tIns="0" rIns="0" bIns="0" rtlCol="0">
            <a:spAutoFit/>
          </a:bodyPr>
          <a:lstStyle/>
          <a:p>
            <a:pPr marL="268605" indent="-255904">
              <a:lnSpc>
                <a:spcPct val="100000"/>
              </a:lnSpc>
              <a:buClr>
                <a:srgbClr val="2CA1BE"/>
              </a:buClr>
              <a:buSzPct val="66666"/>
              <a:buFont typeface="Wingdings"/>
              <a:buChar char=""/>
              <a:tabLst>
                <a:tab pos="269240" algn="l"/>
              </a:tabLst>
            </a:pPr>
            <a:r>
              <a:rPr sz="1800" spc="-10" dirty="0">
                <a:latin typeface="Comic Sans MS"/>
                <a:cs typeface="Comic Sans MS"/>
              </a:rPr>
              <a:t>F</a:t>
            </a:r>
            <a:r>
              <a:rPr sz="1800" spc="-20" dirty="0">
                <a:latin typeface="Comic Sans MS"/>
                <a:cs typeface="Comic Sans MS"/>
              </a:rPr>
              <a:t>a</a:t>
            </a:r>
            <a:r>
              <a:rPr sz="1800" spc="-5" dirty="0">
                <a:latin typeface="Comic Sans MS"/>
                <a:cs typeface="Comic Sans MS"/>
              </a:rPr>
              <a:t>c</a:t>
            </a:r>
            <a:r>
              <a:rPr sz="1800" dirty="0">
                <a:latin typeface="Comic Sans MS"/>
                <a:cs typeface="Comic Sans MS"/>
              </a:rPr>
              <a:t>e</a:t>
            </a:r>
            <a:r>
              <a:rPr sz="1800" spc="5" dirty="0">
                <a:latin typeface="Comic Sans MS"/>
                <a:cs typeface="Comic Sans MS"/>
              </a:rPr>
              <a:t>b</a:t>
            </a:r>
            <a:r>
              <a:rPr sz="1800" spc="-25" dirty="0">
                <a:latin typeface="Comic Sans MS"/>
                <a:cs typeface="Comic Sans MS"/>
              </a:rPr>
              <a:t>oo</a:t>
            </a:r>
            <a:r>
              <a:rPr sz="1800" spc="-15" dirty="0">
                <a:latin typeface="Comic Sans MS"/>
                <a:cs typeface="Comic Sans MS"/>
              </a:rPr>
              <a:t>k</a:t>
            </a:r>
            <a:r>
              <a:rPr sz="1800" spc="-10" dirty="0">
                <a:latin typeface="Comic Sans MS"/>
                <a:cs typeface="Comic Sans MS"/>
              </a:rPr>
              <a:t>,T</a:t>
            </a:r>
            <a:r>
              <a:rPr sz="1800" spc="0" dirty="0">
                <a:latin typeface="Comic Sans MS"/>
                <a:cs typeface="Comic Sans MS"/>
              </a:rPr>
              <a:t>w</a:t>
            </a:r>
            <a:r>
              <a:rPr sz="1800" spc="-5" dirty="0">
                <a:latin typeface="Comic Sans MS"/>
                <a:cs typeface="Comic Sans MS"/>
              </a:rPr>
              <a:t>i</a:t>
            </a:r>
            <a:r>
              <a:rPr sz="1800" spc="-10" dirty="0">
                <a:latin typeface="Comic Sans MS"/>
                <a:cs typeface="Comic Sans MS"/>
              </a:rPr>
              <a:t>tt</a:t>
            </a:r>
            <a:r>
              <a:rPr sz="1800" dirty="0">
                <a:latin typeface="Comic Sans MS"/>
                <a:cs typeface="Comic Sans MS"/>
              </a:rPr>
              <a:t>er,</a:t>
            </a:r>
            <a:r>
              <a:rPr sz="1800" spc="5" dirty="0">
                <a:latin typeface="Comic Sans MS"/>
                <a:cs typeface="Comic Sans MS"/>
              </a:rPr>
              <a:t>Y</a:t>
            </a:r>
            <a:r>
              <a:rPr sz="1800" spc="-25" dirty="0">
                <a:latin typeface="Comic Sans MS"/>
                <a:cs typeface="Comic Sans MS"/>
              </a:rPr>
              <a:t>o</a:t>
            </a:r>
            <a:r>
              <a:rPr sz="1800" dirty="0">
                <a:latin typeface="Comic Sans MS"/>
                <a:cs typeface="Comic Sans MS"/>
              </a:rPr>
              <a:t>u</a:t>
            </a:r>
            <a:r>
              <a:rPr sz="1800" spc="-10" dirty="0">
                <a:latin typeface="Comic Sans MS"/>
                <a:cs typeface="Comic Sans MS"/>
              </a:rPr>
              <a:t>t</a:t>
            </a:r>
            <a:r>
              <a:rPr sz="1800" dirty="0">
                <a:latin typeface="Comic Sans MS"/>
                <a:cs typeface="Comic Sans MS"/>
              </a:rPr>
              <a:t>u</a:t>
            </a:r>
            <a:r>
              <a:rPr sz="1800" spc="10" dirty="0">
                <a:latin typeface="Comic Sans MS"/>
                <a:cs typeface="Comic Sans MS"/>
              </a:rPr>
              <a:t>b</a:t>
            </a:r>
            <a:r>
              <a:rPr sz="1800" dirty="0">
                <a:latin typeface="Comic Sans MS"/>
                <a:cs typeface="Comic Sans MS"/>
              </a:rPr>
              <a:t>e,</a:t>
            </a:r>
            <a:r>
              <a:rPr sz="1800" spc="25" dirty="0">
                <a:latin typeface="Comic Sans MS"/>
                <a:cs typeface="Comic Sans MS"/>
              </a:rPr>
              <a:t>I</a:t>
            </a:r>
            <a:r>
              <a:rPr sz="1800" spc="-10" dirty="0">
                <a:latin typeface="Comic Sans MS"/>
                <a:cs typeface="Comic Sans MS"/>
              </a:rPr>
              <a:t>n</a:t>
            </a:r>
            <a:r>
              <a:rPr sz="1800" spc="-5" dirty="0">
                <a:latin typeface="Comic Sans MS"/>
                <a:cs typeface="Comic Sans MS"/>
              </a:rPr>
              <a:t>s</a:t>
            </a:r>
            <a:r>
              <a:rPr sz="1800" spc="-10" dirty="0">
                <a:latin typeface="Comic Sans MS"/>
                <a:cs typeface="Comic Sans MS"/>
              </a:rPr>
              <a:t>t</a:t>
            </a:r>
            <a:r>
              <a:rPr sz="1800" spc="-20" dirty="0">
                <a:latin typeface="Comic Sans MS"/>
                <a:cs typeface="Comic Sans MS"/>
              </a:rPr>
              <a:t>a</a:t>
            </a:r>
            <a:r>
              <a:rPr sz="1800" spc="-10" dirty="0">
                <a:latin typeface="Comic Sans MS"/>
                <a:cs typeface="Comic Sans MS"/>
              </a:rPr>
              <a:t>gr</a:t>
            </a:r>
            <a:r>
              <a:rPr sz="1800" spc="-20" dirty="0">
                <a:latin typeface="Comic Sans MS"/>
                <a:cs typeface="Comic Sans MS"/>
              </a:rPr>
              <a:t>a</a:t>
            </a:r>
            <a:r>
              <a:rPr sz="1800" spc="-15" dirty="0">
                <a:latin typeface="Comic Sans MS"/>
                <a:cs typeface="Comic Sans MS"/>
              </a:rPr>
              <a:t>m</a:t>
            </a:r>
            <a:endParaRPr sz="1800">
              <a:latin typeface="Comic Sans MS"/>
              <a:cs typeface="Comic Sans MS"/>
            </a:endParaRPr>
          </a:p>
        </p:txBody>
      </p:sp>
      <p:sp>
        <p:nvSpPr>
          <p:cNvPr id="3" name="object 3"/>
          <p:cNvSpPr/>
          <p:nvPr/>
        </p:nvSpPr>
        <p:spPr>
          <a:xfrm>
            <a:off x="5276209" y="2858384"/>
            <a:ext cx="36830" cy="21590"/>
          </a:xfrm>
          <a:custGeom>
            <a:avLst/>
            <a:gdLst/>
            <a:ahLst/>
            <a:cxnLst/>
            <a:rect l="l" t="t" r="r" b="b"/>
            <a:pathLst>
              <a:path w="36829" h="21589">
                <a:moveTo>
                  <a:pt x="0" y="10667"/>
                </a:moveTo>
                <a:lnTo>
                  <a:pt x="36575" y="10667"/>
                </a:lnTo>
              </a:path>
            </a:pathLst>
          </a:custGeom>
          <a:ln w="22605">
            <a:solidFill>
              <a:srgbClr val="EB631B"/>
            </a:solidFill>
          </a:ln>
        </p:spPr>
        <p:txBody>
          <a:bodyPr wrap="square" lIns="0" tIns="0" rIns="0" bIns="0" rtlCol="0"/>
          <a:lstStyle/>
          <a:p>
            <a:endParaRPr/>
          </a:p>
        </p:txBody>
      </p:sp>
      <p:sp>
        <p:nvSpPr>
          <p:cNvPr id="4" name="object 4"/>
          <p:cNvSpPr txBox="1"/>
          <p:nvPr/>
        </p:nvSpPr>
        <p:spPr>
          <a:xfrm>
            <a:off x="837752" y="1712035"/>
            <a:ext cx="7400925" cy="3210560"/>
          </a:xfrm>
          <a:prstGeom prst="rect">
            <a:avLst/>
          </a:prstGeom>
        </p:spPr>
        <p:txBody>
          <a:bodyPr vert="horz" wrap="square" lIns="0" tIns="0" rIns="0" bIns="0" rtlCol="0">
            <a:spAutoFit/>
          </a:bodyPr>
          <a:lstStyle/>
          <a:p>
            <a:pPr marL="268605">
              <a:lnSpc>
                <a:spcPct val="100000"/>
              </a:lnSpc>
            </a:pPr>
            <a:r>
              <a:rPr sz="1800" u="heavy" spc="15" dirty="0">
                <a:solidFill>
                  <a:srgbClr val="FF8018"/>
                </a:solidFill>
                <a:latin typeface="Comic Sans MS"/>
                <a:cs typeface="Comic Sans MS"/>
                <a:hlinkClick r:id="rId3"/>
              </a:rPr>
              <a:t>www</a:t>
            </a:r>
            <a:r>
              <a:rPr sz="1800" u="heavy" spc="-20" dirty="0">
                <a:solidFill>
                  <a:srgbClr val="FF8018"/>
                </a:solidFill>
                <a:latin typeface="Comic Sans MS"/>
                <a:cs typeface="Comic Sans MS"/>
                <a:hlinkClick r:id="rId3"/>
              </a:rPr>
              <a:t>.</a:t>
            </a:r>
            <a:r>
              <a:rPr sz="1800" u="heavy" spc="-5" dirty="0">
                <a:solidFill>
                  <a:srgbClr val="FF8018"/>
                </a:solidFill>
                <a:latin typeface="Comic Sans MS"/>
                <a:cs typeface="Comic Sans MS"/>
                <a:hlinkClick r:id="rId3"/>
              </a:rPr>
              <a:t>f</a:t>
            </a:r>
            <a:r>
              <a:rPr sz="1800" u="heavy" spc="-15" dirty="0">
                <a:solidFill>
                  <a:srgbClr val="FF8018"/>
                </a:solidFill>
                <a:latin typeface="Comic Sans MS"/>
                <a:cs typeface="Comic Sans MS"/>
                <a:hlinkClick r:id="rId3"/>
              </a:rPr>
              <a:t>a</a:t>
            </a:r>
            <a:r>
              <a:rPr sz="1800" u="heavy" spc="5" dirty="0">
                <a:solidFill>
                  <a:srgbClr val="FF8018"/>
                </a:solidFill>
                <a:latin typeface="Comic Sans MS"/>
                <a:cs typeface="Comic Sans MS"/>
                <a:hlinkClick r:id="rId3"/>
              </a:rPr>
              <a:t>c</a:t>
            </a:r>
            <a:r>
              <a:rPr sz="1800" u="heavy" dirty="0">
                <a:solidFill>
                  <a:srgbClr val="FF8018"/>
                </a:solidFill>
                <a:latin typeface="Comic Sans MS"/>
                <a:cs typeface="Comic Sans MS"/>
                <a:hlinkClick r:id="rId3"/>
              </a:rPr>
              <a:t>e</a:t>
            </a:r>
            <a:r>
              <a:rPr sz="1800" u="heavy" spc="5" dirty="0">
                <a:solidFill>
                  <a:srgbClr val="FF8018"/>
                </a:solidFill>
                <a:latin typeface="Comic Sans MS"/>
                <a:cs typeface="Comic Sans MS"/>
                <a:hlinkClick r:id="rId3"/>
              </a:rPr>
              <a:t>b</a:t>
            </a:r>
            <a:r>
              <a:rPr sz="1800" u="heavy" spc="-15" dirty="0">
                <a:solidFill>
                  <a:srgbClr val="FF8018"/>
                </a:solidFill>
                <a:latin typeface="Comic Sans MS"/>
                <a:cs typeface="Comic Sans MS"/>
                <a:hlinkClick r:id="rId3"/>
              </a:rPr>
              <a:t>oo</a:t>
            </a:r>
            <a:r>
              <a:rPr sz="1800" u="heavy" spc="-10" dirty="0">
                <a:solidFill>
                  <a:srgbClr val="FF8018"/>
                </a:solidFill>
                <a:latin typeface="Comic Sans MS"/>
                <a:cs typeface="Comic Sans MS"/>
                <a:hlinkClick r:id="rId3"/>
              </a:rPr>
              <a:t>k</a:t>
            </a:r>
            <a:r>
              <a:rPr sz="1800" u="heavy" spc="-20" dirty="0">
                <a:solidFill>
                  <a:srgbClr val="FF8018"/>
                </a:solidFill>
                <a:latin typeface="Comic Sans MS"/>
                <a:cs typeface="Comic Sans MS"/>
                <a:hlinkClick r:id="rId3"/>
              </a:rPr>
              <a:t>.</a:t>
            </a:r>
            <a:r>
              <a:rPr sz="1800" u="heavy" spc="5" dirty="0">
                <a:solidFill>
                  <a:srgbClr val="FF8018"/>
                </a:solidFill>
                <a:latin typeface="Comic Sans MS"/>
                <a:cs typeface="Comic Sans MS"/>
                <a:hlinkClick r:id="rId3"/>
              </a:rPr>
              <a:t>c</a:t>
            </a:r>
            <a:r>
              <a:rPr sz="1800" u="heavy" spc="-15" dirty="0">
                <a:solidFill>
                  <a:srgbClr val="FF8018"/>
                </a:solidFill>
                <a:latin typeface="Comic Sans MS"/>
                <a:cs typeface="Comic Sans MS"/>
                <a:hlinkClick r:id="rId3"/>
              </a:rPr>
              <a:t>o</a:t>
            </a:r>
            <a:r>
              <a:rPr sz="1800" u="heavy" spc="-10" dirty="0">
                <a:solidFill>
                  <a:srgbClr val="FF8018"/>
                </a:solidFill>
                <a:latin typeface="Comic Sans MS"/>
                <a:cs typeface="Comic Sans MS"/>
                <a:hlinkClick r:id="rId3"/>
              </a:rPr>
              <a:t>m</a:t>
            </a:r>
            <a:r>
              <a:rPr sz="1800" u="heavy" spc="-15" dirty="0">
                <a:solidFill>
                  <a:srgbClr val="FF8018"/>
                </a:solidFill>
                <a:latin typeface="Comic Sans MS"/>
                <a:cs typeface="Comic Sans MS"/>
                <a:hlinkClick r:id="rId3"/>
              </a:rPr>
              <a:t>/</a:t>
            </a:r>
            <a:r>
              <a:rPr sz="1800" u="heavy" spc="-5" dirty="0">
                <a:solidFill>
                  <a:srgbClr val="FF8018"/>
                </a:solidFill>
                <a:latin typeface="Comic Sans MS"/>
                <a:cs typeface="Comic Sans MS"/>
                <a:hlinkClick r:id="rId3"/>
              </a:rPr>
              <a:t>fr</a:t>
            </a:r>
            <a:r>
              <a:rPr sz="1800" u="heavy" dirty="0">
                <a:solidFill>
                  <a:srgbClr val="FF8018"/>
                </a:solidFill>
                <a:latin typeface="Comic Sans MS"/>
                <a:cs typeface="Comic Sans MS"/>
                <a:hlinkClick r:id="rId3"/>
              </a:rPr>
              <a:t>s</a:t>
            </a:r>
            <a:r>
              <a:rPr sz="1800" u="heavy" spc="5" dirty="0">
                <a:solidFill>
                  <a:srgbClr val="FF8018"/>
                </a:solidFill>
                <a:latin typeface="Comic Sans MS"/>
                <a:cs typeface="Comic Sans MS"/>
                <a:hlinkClick r:id="rId3"/>
              </a:rPr>
              <a:t>c</a:t>
            </a:r>
            <a:r>
              <a:rPr sz="1800" u="heavy" spc="-10" dirty="0">
                <a:solidFill>
                  <a:srgbClr val="FF8018"/>
                </a:solidFill>
                <a:latin typeface="Comic Sans MS"/>
                <a:cs typeface="Comic Sans MS"/>
                <a:hlinkClick r:id="rId3"/>
              </a:rPr>
              <a:t>n</a:t>
            </a:r>
            <a:r>
              <a:rPr sz="1800" u="heavy" spc="-5" dirty="0">
                <a:solidFill>
                  <a:srgbClr val="FF8018"/>
                </a:solidFill>
                <a:latin typeface="Comic Sans MS"/>
                <a:cs typeface="Comic Sans MS"/>
                <a:hlinkClick r:id="rId3"/>
              </a:rPr>
              <a:t>igeri</a:t>
            </a:r>
            <a:r>
              <a:rPr sz="1800" u="heavy" dirty="0">
                <a:solidFill>
                  <a:srgbClr val="FF8018"/>
                </a:solidFill>
                <a:latin typeface="Comic Sans MS"/>
                <a:cs typeface="Comic Sans MS"/>
                <a:hlinkClick r:id="rId3"/>
              </a:rPr>
              <a:t>a</a:t>
            </a:r>
            <a:r>
              <a:rPr sz="1800" dirty="0">
                <a:solidFill>
                  <a:srgbClr val="EB631B"/>
                </a:solidFill>
                <a:latin typeface="Comic Sans MS"/>
                <a:cs typeface="Comic Sans MS"/>
              </a:rPr>
              <a:t>,</a:t>
            </a:r>
            <a:endParaRPr sz="1800">
              <a:latin typeface="Comic Sans MS"/>
              <a:cs typeface="Comic Sans MS"/>
            </a:endParaRPr>
          </a:p>
          <a:p>
            <a:pPr marL="12700">
              <a:lnSpc>
                <a:spcPct val="100000"/>
              </a:lnSpc>
              <a:spcBef>
                <a:spcPts val="405"/>
              </a:spcBef>
              <a:tabLst>
                <a:tab pos="213995" algn="l"/>
              </a:tabLst>
            </a:pPr>
            <a:r>
              <a:rPr sz="1800" u="heavy" spc="-10" dirty="0">
                <a:solidFill>
                  <a:srgbClr val="FF8018"/>
                </a:solidFill>
                <a:latin typeface="Comic Sans MS"/>
                <a:cs typeface="Comic Sans MS"/>
                <a:hlinkClick r:id="rId4"/>
              </a:rPr>
              <a:t> </a:t>
            </a:r>
            <a:r>
              <a:rPr sz="1800" u="heavy" spc="-10" dirty="0">
                <a:solidFill>
                  <a:srgbClr val="FF8018"/>
                </a:solidFill>
                <a:latin typeface="Times New Roman"/>
                <a:cs typeface="Times New Roman"/>
              </a:rPr>
              <a:t>	</a:t>
            </a:r>
            <a:r>
              <a:rPr sz="1800" u="heavy" spc="15" dirty="0">
                <a:solidFill>
                  <a:srgbClr val="FF8018"/>
                </a:solidFill>
                <a:latin typeface="Comic Sans MS"/>
                <a:cs typeface="Comic Sans MS"/>
                <a:hlinkClick r:id="rId4"/>
              </a:rPr>
              <a:t>www</a:t>
            </a:r>
            <a:r>
              <a:rPr sz="1800" u="heavy" spc="-20" dirty="0">
                <a:solidFill>
                  <a:srgbClr val="FF8018"/>
                </a:solidFill>
                <a:latin typeface="Comic Sans MS"/>
                <a:cs typeface="Comic Sans MS"/>
                <a:hlinkClick r:id="rId4"/>
              </a:rPr>
              <a:t>.</a:t>
            </a:r>
            <a:r>
              <a:rPr sz="1800" u="heavy" spc="-10" dirty="0">
                <a:solidFill>
                  <a:srgbClr val="FF8018"/>
                </a:solidFill>
                <a:latin typeface="Comic Sans MS"/>
                <a:cs typeface="Comic Sans MS"/>
                <a:hlinkClick r:id="rId4"/>
              </a:rPr>
              <a:t>t</a:t>
            </a:r>
            <a:r>
              <a:rPr sz="1800" u="heavy" spc="10" dirty="0">
                <a:solidFill>
                  <a:srgbClr val="FF8018"/>
                </a:solidFill>
                <a:latin typeface="Comic Sans MS"/>
                <a:cs typeface="Comic Sans MS"/>
                <a:hlinkClick r:id="rId4"/>
              </a:rPr>
              <a:t>w</a:t>
            </a:r>
            <a:r>
              <a:rPr sz="1800" u="heavy" spc="-5" dirty="0">
                <a:solidFill>
                  <a:srgbClr val="FF8018"/>
                </a:solidFill>
                <a:latin typeface="Comic Sans MS"/>
                <a:cs typeface="Comic Sans MS"/>
                <a:hlinkClick r:id="rId4"/>
              </a:rPr>
              <a:t>i</a:t>
            </a:r>
            <a:r>
              <a:rPr sz="1800" u="heavy" spc="-10" dirty="0">
                <a:solidFill>
                  <a:srgbClr val="FF8018"/>
                </a:solidFill>
                <a:latin typeface="Comic Sans MS"/>
                <a:cs typeface="Comic Sans MS"/>
                <a:hlinkClick r:id="rId4"/>
              </a:rPr>
              <a:t>tt</a:t>
            </a:r>
            <a:r>
              <a:rPr sz="1800" u="heavy" dirty="0">
                <a:solidFill>
                  <a:srgbClr val="FF8018"/>
                </a:solidFill>
                <a:latin typeface="Comic Sans MS"/>
                <a:cs typeface="Comic Sans MS"/>
                <a:hlinkClick r:id="rId4"/>
              </a:rPr>
              <a:t>e</a:t>
            </a:r>
            <a:r>
              <a:rPr sz="1800" u="heavy" spc="20" dirty="0">
                <a:solidFill>
                  <a:srgbClr val="FF8018"/>
                </a:solidFill>
                <a:latin typeface="Comic Sans MS"/>
                <a:cs typeface="Comic Sans MS"/>
                <a:hlinkClick r:id="rId4"/>
              </a:rPr>
              <a:t>r</a:t>
            </a:r>
            <a:r>
              <a:rPr sz="1800" u="heavy" spc="-20" dirty="0">
                <a:solidFill>
                  <a:srgbClr val="FF8018"/>
                </a:solidFill>
                <a:latin typeface="Comic Sans MS"/>
                <a:cs typeface="Comic Sans MS"/>
                <a:hlinkClick r:id="rId4"/>
              </a:rPr>
              <a:t>.</a:t>
            </a:r>
            <a:r>
              <a:rPr sz="1800" u="heavy" spc="-5" dirty="0">
                <a:solidFill>
                  <a:srgbClr val="FF8018"/>
                </a:solidFill>
                <a:latin typeface="Comic Sans MS"/>
                <a:cs typeface="Comic Sans MS"/>
                <a:hlinkClick r:id="rId4"/>
              </a:rPr>
              <a:t>c</a:t>
            </a:r>
            <a:r>
              <a:rPr sz="1800" u="heavy" dirty="0">
                <a:solidFill>
                  <a:srgbClr val="FF8018"/>
                </a:solidFill>
                <a:latin typeface="Comic Sans MS"/>
                <a:cs typeface="Comic Sans MS"/>
                <a:hlinkClick r:id="rId4"/>
              </a:rPr>
              <a:t>o</a:t>
            </a:r>
            <a:r>
              <a:rPr sz="1800" u="heavy" spc="-25" dirty="0">
                <a:solidFill>
                  <a:srgbClr val="FF8018"/>
                </a:solidFill>
                <a:latin typeface="Comic Sans MS"/>
                <a:cs typeface="Comic Sans MS"/>
                <a:hlinkClick r:id="rId4"/>
              </a:rPr>
              <a:t>m/</a:t>
            </a:r>
            <a:r>
              <a:rPr sz="1800" u="heavy" spc="-5" dirty="0">
                <a:solidFill>
                  <a:srgbClr val="FF8018"/>
                </a:solidFill>
                <a:latin typeface="Comic Sans MS"/>
                <a:cs typeface="Comic Sans MS"/>
                <a:hlinkClick r:id="rId4"/>
              </a:rPr>
              <a:t>fr</a:t>
            </a:r>
            <a:r>
              <a:rPr sz="1800" u="heavy" spc="5" dirty="0">
                <a:solidFill>
                  <a:srgbClr val="FF8018"/>
                </a:solidFill>
                <a:latin typeface="Comic Sans MS"/>
                <a:cs typeface="Comic Sans MS"/>
                <a:hlinkClick r:id="rId4"/>
              </a:rPr>
              <a:t>s</a:t>
            </a:r>
            <a:r>
              <a:rPr sz="1800" u="heavy" spc="-5" dirty="0">
                <a:solidFill>
                  <a:srgbClr val="FF8018"/>
                </a:solidFill>
                <a:latin typeface="Comic Sans MS"/>
                <a:cs typeface="Comic Sans MS"/>
                <a:hlinkClick r:id="rId4"/>
              </a:rPr>
              <a:t>c</a:t>
            </a:r>
            <a:r>
              <a:rPr sz="1800" u="heavy" spc="-10" dirty="0">
                <a:solidFill>
                  <a:srgbClr val="FF8018"/>
                </a:solidFill>
                <a:latin typeface="Comic Sans MS"/>
                <a:cs typeface="Comic Sans MS"/>
                <a:hlinkClick r:id="rId4"/>
              </a:rPr>
              <a:t>n</a:t>
            </a:r>
            <a:r>
              <a:rPr sz="1800" u="heavy" spc="-5" dirty="0">
                <a:solidFill>
                  <a:srgbClr val="FF8018"/>
                </a:solidFill>
                <a:latin typeface="Comic Sans MS"/>
                <a:cs typeface="Comic Sans MS"/>
                <a:hlinkClick r:id="rId4"/>
              </a:rPr>
              <a:t>igeri</a:t>
            </a:r>
            <a:r>
              <a:rPr sz="1800" u="heavy" spc="5" dirty="0">
                <a:solidFill>
                  <a:srgbClr val="FF8018"/>
                </a:solidFill>
                <a:latin typeface="Comic Sans MS"/>
                <a:cs typeface="Comic Sans MS"/>
                <a:hlinkClick r:id="rId4"/>
              </a:rPr>
              <a:t>a</a:t>
            </a:r>
            <a:r>
              <a:rPr sz="1800" dirty="0">
                <a:solidFill>
                  <a:srgbClr val="EB631B"/>
                </a:solidFill>
                <a:latin typeface="Comic Sans MS"/>
                <a:cs typeface="Comic Sans MS"/>
              </a:rPr>
              <a:t>,</a:t>
            </a:r>
            <a:r>
              <a:rPr sz="1800" u="heavy" spc="15" dirty="0">
                <a:solidFill>
                  <a:srgbClr val="FF8018"/>
                </a:solidFill>
                <a:latin typeface="Comic Sans MS"/>
                <a:cs typeface="Comic Sans MS"/>
                <a:hlinkClick r:id="rId5"/>
              </a:rPr>
              <a:t>www</a:t>
            </a:r>
            <a:r>
              <a:rPr sz="1800" u="heavy" spc="-20" dirty="0">
                <a:solidFill>
                  <a:srgbClr val="FF8018"/>
                </a:solidFill>
                <a:latin typeface="Comic Sans MS"/>
                <a:cs typeface="Comic Sans MS"/>
                <a:hlinkClick r:id="rId5"/>
              </a:rPr>
              <a:t>.</a:t>
            </a:r>
            <a:r>
              <a:rPr sz="1800" u="heavy" spc="-10" dirty="0">
                <a:solidFill>
                  <a:srgbClr val="FF8018"/>
                </a:solidFill>
                <a:latin typeface="Comic Sans MS"/>
                <a:cs typeface="Comic Sans MS"/>
                <a:hlinkClick r:id="rId5"/>
              </a:rPr>
              <a:t>y</a:t>
            </a:r>
            <a:r>
              <a:rPr sz="1800" u="heavy" spc="-25" dirty="0">
                <a:solidFill>
                  <a:srgbClr val="FF8018"/>
                </a:solidFill>
                <a:latin typeface="Comic Sans MS"/>
                <a:cs typeface="Comic Sans MS"/>
                <a:hlinkClick r:id="rId5"/>
              </a:rPr>
              <a:t>o</a:t>
            </a:r>
            <a:r>
              <a:rPr sz="1800" u="heavy" dirty="0">
                <a:solidFill>
                  <a:srgbClr val="FF8018"/>
                </a:solidFill>
                <a:latin typeface="Comic Sans MS"/>
                <a:cs typeface="Comic Sans MS"/>
                <a:hlinkClick r:id="rId5"/>
              </a:rPr>
              <a:t>u</a:t>
            </a:r>
            <a:r>
              <a:rPr sz="1800" u="heavy" spc="-10" dirty="0">
                <a:solidFill>
                  <a:srgbClr val="FF8018"/>
                </a:solidFill>
                <a:latin typeface="Comic Sans MS"/>
                <a:cs typeface="Comic Sans MS"/>
                <a:hlinkClick r:id="rId5"/>
              </a:rPr>
              <a:t>t</a:t>
            </a:r>
            <a:r>
              <a:rPr sz="1800" u="heavy" dirty="0">
                <a:solidFill>
                  <a:srgbClr val="FF8018"/>
                </a:solidFill>
                <a:latin typeface="Comic Sans MS"/>
                <a:cs typeface="Comic Sans MS"/>
                <a:hlinkClick r:id="rId5"/>
              </a:rPr>
              <a:t>u</a:t>
            </a:r>
            <a:r>
              <a:rPr sz="1800" u="heavy" spc="10" dirty="0">
                <a:solidFill>
                  <a:srgbClr val="FF8018"/>
                </a:solidFill>
                <a:latin typeface="Comic Sans MS"/>
                <a:cs typeface="Comic Sans MS"/>
                <a:hlinkClick r:id="rId5"/>
              </a:rPr>
              <a:t>b</a:t>
            </a:r>
            <a:r>
              <a:rPr sz="1800" u="heavy" spc="-10" dirty="0">
                <a:solidFill>
                  <a:srgbClr val="FF8018"/>
                </a:solidFill>
                <a:latin typeface="Comic Sans MS"/>
                <a:cs typeface="Comic Sans MS"/>
                <a:hlinkClick r:id="rId5"/>
              </a:rPr>
              <a:t>e</a:t>
            </a:r>
            <a:r>
              <a:rPr sz="1800" u="heavy" spc="-20" dirty="0">
                <a:solidFill>
                  <a:srgbClr val="FF8018"/>
                </a:solidFill>
                <a:latin typeface="Comic Sans MS"/>
                <a:cs typeface="Comic Sans MS"/>
                <a:hlinkClick r:id="rId5"/>
              </a:rPr>
              <a:t>.</a:t>
            </a:r>
            <a:r>
              <a:rPr sz="1800" u="heavy" spc="-5" dirty="0">
                <a:solidFill>
                  <a:srgbClr val="FF8018"/>
                </a:solidFill>
                <a:latin typeface="Comic Sans MS"/>
                <a:cs typeface="Comic Sans MS"/>
                <a:hlinkClick r:id="rId5"/>
              </a:rPr>
              <a:t>c</a:t>
            </a:r>
            <a:r>
              <a:rPr sz="1800" u="heavy" spc="-25" dirty="0">
                <a:solidFill>
                  <a:srgbClr val="FF8018"/>
                </a:solidFill>
                <a:latin typeface="Comic Sans MS"/>
                <a:cs typeface="Comic Sans MS"/>
                <a:hlinkClick r:id="rId5"/>
              </a:rPr>
              <a:t>o</a:t>
            </a:r>
            <a:r>
              <a:rPr sz="1800" u="heavy" dirty="0">
                <a:solidFill>
                  <a:srgbClr val="FF8018"/>
                </a:solidFill>
                <a:latin typeface="Comic Sans MS"/>
                <a:cs typeface="Comic Sans MS"/>
                <a:hlinkClick r:id="rId5"/>
              </a:rPr>
              <a:t>m</a:t>
            </a:r>
            <a:r>
              <a:rPr sz="1800" u="heavy" spc="-20" dirty="0">
                <a:solidFill>
                  <a:srgbClr val="FF8018"/>
                </a:solidFill>
                <a:latin typeface="Comic Sans MS"/>
                <a:cs typeface="Comic Sans MS"/>
                <a:hlinkClick r:id="rId5"/>
              </a:rPr>
              <a:t>/</a:t>
            </a:r>
            <a:r>
              <a:rPr sz="1800" u="heavy" spc="-5" dirty="0">
                <a:solidFill>
                  <a:srgbClr val="FF8018"/>
                </a:solidFill>
                <a:latin typeface="Comic Sans MS"/>
                <a:cs typeface="Comic Sans MS"/>
                <a:hlinkClick r:id="rId5"/>
              </a:rPr>
              <a:t>fr</a:t>
            </a:r>
            <a:r>
              <a:rPr sz="1800" u="heavy" spc="5" dirty="0">
                <a:solidFill>
                  <a:srgbClr val="FF8018"/>
                </a:solidFill>
                <a:latin typeface="Comic Sans MS"/>
                <a:cs typeface="Comic Sans MS"/>
                <a:hlinkClick r:id="rId5"/>
              </a:rPr>
              <a:t>s</a:t>
            </a:r>
            <a:r>
              <a:rPr sz="1800" u="heavy" spc="-5" dirty="0">
                <a:solidFill>
                  <a:srgbClr val="FF8018"/>
                </a:solidFill>
                <a:latin typeface="Comic Sans MS"/>
                <a:cs typeface="Comic Sans MS"/>
                <a:hlinkClick r:id="rId5"/>
              </a:rPr>
              <a:t>c</a:t>
            </a:r>
            <a:r>
              <a:rPr sz="1800" u="heavy" spc="-10" dirty="0">
                <a:solidFill>
                  <a:srgbClr val="FF8018"/>
                </a:solidFill>
                <a:latin typeface="Comic Sans MS"/>
                <a:cs typeface="Comic Sans MS"/>
                <a:hlinkClick r:id="rId5"/>
              </a:rPr>
              <a:t>n</a:t>
            </a:r>
            <a:r>
              <a:rPr sz="1800" u="heavy" spc="-5" dirty="0">
                <a:solidFill>
                  <a:srgbClr val="FF8018"/>
                </a:solidFill>
                <a:latin typeface="Comic Sans MS"/>
                <a:cs typeface="Comic Sans MS"/>
                <a:hlinkClick r:id="rId5"/>
              </a:rPr>
              <a:t>igeri</a:t>
            </a:r>
            <a:r>
              <a:rPr sz="1800" u="heavy" spc="5" dirty="0">
                <a:solidFill>
                  <a:srgbClr val="FF8018"/>
                </a:solidFill>
                <a:latin typeface="Comic Sans MS"/>
                <a:cs typeface="Comic Sans MS"/>
                <a:hlinkClick r:id="rId5"/>
              </a:rPr>
              <a:t>a</a:t>
            </a:r>
            <a:r>
              <a:rPr sz="1800" spc="-5" dirty="0">
                <a:solidFill>
                  <a:srgbClr val="EB631B"/>
                </a:solidFill>
                <a:latin typeface="Comic Sans MS"/>
                <a:cs typeface="Comic Sans MS"/>
              </a:rPr>
              <a:t>,</a:t>
            </a:r>
            <a:endParaRPr sz="1800">
              <a:latin typeface="Comic Sans MS"/>
              <a:cs typeface="Comic Sans MS"/>
            </a:endParaRPr>
          </a:p>
          <a:p>
            <a:pPr marL="12700">
              <a:lnSpc>
                <a:spcPct val="100000"/>
              </a:lnSpc>
            </a:pPr>
            <a:r>
              <a:rPr sz="1800" u="heavy" spc="15" dirty="0">
                <a:solidFill>
                  <a:srgbClr val="FF8018"/>
                </a:solidFill>
                <a:latin typeface="Comic Sans MS"/>
                <a:cs typeface="Comic Sans MS"/>
                <a:hlinkClick r:id="rId6"/>
              </a:rPr>
              <a:t>www</a:t>
            </a:r>
            <a:r>
              <a:rPr sz="1800" u="heavy" spc="-20" dirty="0">
                <a:solidFill>
                  <a:srgbClr val="FF8018"/>
                </a:solidFill>
                <a:latin typeface="Comic Sans MS"/>
                <a:cs typeface="Comic Sans MS"/>
                <a:hlinkClick r:id="rId6"/>
              </a:rPr>
              <a:t>.</a:t>
            </a:r>
            <a:r>
              <a:rPr sz="1800" u="heavy" spc="-5" dirty="0">
                <a:solidFill>
                  <a:srgbClr val="FF8018"/>
                </a:solidFill>
                <a:latin typeface="Comic Sans MS"/>
                <a:cs typeface="Comic Sans MS"/>
                <a:hlinkClick r:id="rId6"/>
              </a:rPr>
              <a:t>i</a:t>
            </a:r>
            <a:r>
              <a:rPr sz="1800" u="heavy" spc="-10" dirty="0">
                <a:solidFill>
                  <a:srgbClr val="FF8018"/>
                </a:solidFill>
                <a:latin typeface="Comic Sans MS"/>
                <a:cs typeface="Comic Sans MS"/>
                <a:hlinkClick r:id="rId6"/>
              </a:rPr>
              <a:t>n</a:t>
            </a:r>
            <a:r>
              <a:rPr sz="1800" u="heavy" spc="5" dirty="0">
                <a:solidFill>
                  <a:srgbClr val="FF8018"/>
                </a:solidFill>
                <a:latin typeface="Comic Sans MS"/>
                <a:cs typeface="Comic Sans MS"/>
                <a:hlinkClick r:id="rId6"/>
              </a:rPr>
              <a:t>s</a:t>
            </a:r>
            <a:r>
              <a:rPr sz="1800" u="heavy" spc="-10" dirty="0">
                <a:solidFill>
                  <a:srgbClr val="FF8018"/>
                </a:solidFill>
                <a:latin typeface="Comic Sans MS"/>
                <a:cs typeface="Comic Sans MS"/>
                <a:hlinkClick r:id="rId6"/>
              </a:rPr>
              <a:t>t</a:t>
            </a:r>
            <a:r>
              <a:rPr sz="1800" u="heavy" spc="-15" dirty="0">
                <a:solidFill>
                  <a:srgbClr val="FF8018"/>
                </a:solidFill>
                <a:latin typeface="Comic Sans MS"/>
                <a:cs typeface="Comic Sans MS"/>
                <a:hlinkClick r:id="rId6"/>
              </a:rPr>
              <a:t>a</a:t>
            </a:r>
            <a:r>
              <a:rPr sz="1800" u="heavy" dirty="0">
                <a:solidFill>
                  <a:srgbClr val="FF8018"/>
                </a:solidFill>
                <a:latin typeface="Comic Sans MS"/>
                <a:cs typeface="Comic Sans MS"/>
                <a:hlinkClick r:id="rId6"/>
              </a:rPr>
              <a:t>gr</a:t>
            </a:r>
            <a:r>
              <a:rPr sz="1800" u="heavy" spc="-10" dirty="0">
                <a:solidFill>
                  <a:srgbClr val="FF8018"/>
                </a:solidFill>
                <a:latin typeface="Comic Sans MS"/>
                <a:cs typeface="Comic Sans MS"/>
                <a:hlinkClick r:id="rId6"/>
              </a:rPr>
              <a:t>a</a:t>
            </a:r>
            <a:r>
              <a:rPr sz="1800" u="heavy" spc="-5" dirty="0">
                <a:solidFill>
                  <a:srgbClr val="FF8018"/>
                </a:solidFill>
                <a:latin typeface="Comic Sans MS"/>
                <a:cs typeface="Comic Sans MS"/>
                <a:hlinkClick r:id="rId6"/>
              </a:rPr>
              <a:t>m</a:t>
            </a:r>
            <a:r>
              <a:rPr sz="1800" u="heavy" spc="-20" dirty="0">
                <a:solidFill>
                  <a:srgbClr val="FF8018"/>
                </a:solidFill>
                <a:latin typeface="Comic Sans MS"/>
                <a:cs typeface="Comic Sans MS"/>
                <a:hlinkClick r:id="rId6"/>
              </a:rPr>
              <a:t>.</a:t>
            </a:r>
            <a:r>
              <a:rPr sz="1800" u="heavy" spc="5" dirty="0">
                <a:solidFill>
                  <a:srgbClr val="FF8018"/>
                </a:solidFill>
                <a:latin typeface="Comic Sans MS"/>
                <a:cs typeface="Comic Sans MS"/>
                <a:hlinkClick r:id="rId6"/>
              </a:rPr>
              <a:t>c</a:t>
            </a:r>
            <a:r>
              <a:rPr sz="1800" u="heavy" spc="-15" dirty="0">
                <a:solidFill>
                  <a:srgbClr val="FF8018"/>
                </a:solidFill>
                <a:latin typeface="Comic Sans MS"/>
                <a:cs typeface="Comic Sans MS"/>
                <a:hlinkClick r:id="rId6"/>
              </a:rPr>
              <a:t>o</a:t>
            </a:r>
            <a:r>
              <a:rPr sz="1800" u="heavy" spc="-10" dirty="0">
                <a:solidFill>
                  <a:srgbClr val="FF8018"/>
                </a:solidFill>
                <a:latin typeface="Comic Sans MS"/>
                <a:cs typeface="Comic Sans MS"/>
                <a:hlinkClick r:id="rId6"/>
              </a:rPr>
              <a:t>m</a:t>
            </a:r>
            <a:r>
              <a:rPr sz="1800" u="heavy" spc="-15" dirty="0">
                <a:solidFill>
                  <a:srgbClr val="FF8018"/>
                </a:solidFill>
                <a:latin typeface="Comic Sans MS"/>
                <a:cs typeface="Comic Sans MS"/>
                <a:hlinkClick r:id="rId6"/>
              </a:rPr>
              <a:t>/</a:t>
            </a:r>
            <a:r>
              <a:rPr sz="1800" u="heavy" spc="-5" dirty="0">
                <a:solidFill>
                  <a:srgbClr val="FF8018"/>
                </a:solidFill>
                <a:latin typeface="Comic Sans MS"/>
                <a:cs typeface="Comic Sans MS"/>
                <a:hlinkClick r:id="rId6"/>
              </a:rPr>
              <a:t>fr</a:t>
            </a:r>
            <a:r>
              <a:rPr sz="1800" u="heavy" dirty="0">
                <a:solidFill>
                  <a:srgbClr val="FF8018"/>
                </a:solidFill>
                <a:latin typeface="Comic Sans MS"/>
                <a:cs typeface="Comic Sans MS"/>
                <a:hlinkClick r:id="rId6"/>
              </a:rPr>
              <a:t>s</a:t>
            </a:r>
            <a:r>
              <a:rPr sz="1800" u="heavy" spc="5" dirty="0">
                <a:solidFill>
                  <a:srgbClr val="FF8018"/>
                </a:solidFill>
                <a:latin typeface="Comic Sans MS"/>
                <a:cs typeface="Comic Sans MS"/>
                <a:hlinkClick r:id="rId6"/>
              </a:rPr>
              <a:t>c</a:t>
            </a:r>
            <a:r>
              <a:rPr sz="1800" u="heavy" spc="-10" dirty="0">
                <a:solidFill>
                  <a:srgbClr val="FF8018"/>
                </a:solidFill>
                <a:latin typeface="Comic Sans MS"/>
                <a:cs typeface="Comic Sans MS"/>
                <a:hlinkClick r:id="rId6"/>
              </a:rPr>
              <a:t>n</a:t>
            </a:r>
            <a:r>
              <a:rPr sz="1800" u="heavy" spc="-5" dirty="0">
                <a:solidFill>
                  <a:srgbClr val="FF8018"/>
                </a:solidFill>
                <a:latin typeface="Comic Sans MS"/>
                <a:cs typeface="Comic Sans MS"/>
                <a:hlinkClick r:id="rId6"/>
              </a:rPr>
              <a:t>igeri</a:t>
            </a:r>
            <a:r>
              <a:rPr sz="1800" u="heavy" dirty="0">
                <a:solidFill>
                  <a:srgbClr val="FF8018"/>
                </a:solidFill>
                <a:latin typeface="Comic Sans MS"/>
                <a:cs typeface="Comic Sans MS"/>
                <a:hlinkClick r:id="rId6"/>
              </a:rPr>
              <a:t>a</a:t>
            </a:r>
            <a:r>
              <a:rPr sz="1800" spc="75" dirty="0">
                <a:solidFill>
                  <a:srgbClr val="FF8018"/>
                </a:solidFill>
                <a:latin typeface="Times New Roman"/>
                <a:cs typeface="Times New Roman"/>
                <a:hlinkClick r:id="rId6"/>
              </a:rPr>
              <a:t> </a:t>
            </a:r>
            <a:r>
              <a:rPr sz="1800" dirty="0">
                <a:solidFill>
                  <a:srgbClr val="EB631B"/>
                </a:solidFill>
                <a:latin typeface="Comic Sans MS"/>
                <a:cs typeface="Comic Sans MS"/>
              </a:rPr>
              <a:t>.</a:t>
            </a:r>
            <a:endParaRPr sz="1800">
              <a:latin typeface="Comic Sans MS"/>
              <a:cs typeface="Comic Sans MS"/>
            </a:endParaRPr>
          </a:p>
          <a:p>
            <a:pPr marL="268605" indent="-255904">
              <a:lnSpc>
                <a:spcPct val="100000"/>
              </a:lnSpc>
              <a:spcBef>
                <a:spcPts val="380"/>
              </a:spcBef>
              <a:buClr>
                <a:srgbClr val="2CA1BE"/>
              </a:buClr>
              <a:buSzPct val="66666"/>
              <a:buFont typeface="Wingdings"/>
              <a:buChar char=""/>
              <a:tabLst>
                <a:tab pos="269240" algn="l"/>
              </a:tabLst>
            </a:pPr>
            <a:r>
              <a:rPr sz="1800" spc="-10" dirty="0">
                <a:latin typeface="Comic Sans MS"/>
                <a:cs typeface="Comic Sans MS"/>
              </a:rPr>
              <a:t>F</a:t>
            </a:r>
            <a:r>
              <a:rPr sz="1800" spc="-5" dirty="0">
                <a:latin typeface="Comic Sans MS"/>
                <a:cs typeface="Comic Sans MS"/>
              </a:rPr>
              <a:t>RS</a:t>
            </a:r>
            <a:r>
              <a:rPr sz="1800" dirty="0">
                <a:latin typeface="Comic Sans MS"/>
                <a:cs typeface="Comic Sans MS"/>
              </a:rPr>
              <a:t>C</a:t>
            </a:r>
            <a:r>
              <a:rPr sz="1800" spc="45" dirty="0">
                <a:latin typeface="Times New Roman"/>
                <a:cs typeface="Times New Roman"/>
              </a:rPr>
              <a:t> </a:t>
            </a:r>
            <a:r>
              <a:rPr sz="1800" spc="-25" dirty="0">
                <a:latin typeface="Comic Sans MS"/>
                <a:cs typeface="Comic Sans MS"/>
              </a:rPr>
              <a:t>o</a:t>
            </a:r>
            <a:r>
              <a:rPr sz="1800" spc="-5" dirty="0">
                <a:latin typeface="Comic Sans MS"/>
                <a:cs typeface="Comic Sans MS"/>
              </a:rPr>
              <a:t>ffi</a:t>
            </a:r>
            <a:r>
              <a:rPr sz="1800" dirty="0">
                <a:latin typeface="Comic Sans MS"/>
                <a:cs typeface="Comic Sans MS"/>
              </a:rPr>
              <a:t>c</a:t>
            </a:r>
            <a:r>
              <a:rPr sz="1800" spc="-10" dirty="0">
                <a:latin typeface="Comic Sans MS"/>
                <a:cs typeface="Comic Sans MS"/>
              </a:rPr>
              <a:t>i</a:t>
            </a:r>
            <a:r>
              <a:rPr sz="1800" spc="-20" dirty="0">
                <a:latin typeface="Comic Sans MS"/>
                <a:cs typeface="Comic Sans MS"/>
              </a:rPr>
              <a:t>a</a:t>
            </a:r>
            <a:r>
              <a:rPr sz="1800" spc="-5" dirty="0">
                <a:latin typeface="Comic Sans MS"/>
                <a:cs typeface="Comic Sans MS"/>
              </a:rPr>
              <a:t>l</a:t>
            </a:r>
            <a:r>
              <a:rPr sz="1800" spc="85" dirty="0">
                <a:latin typeface="Times New Roman"/>
                <a:cs typeface="Times New Roman"/>
              </a:rPr>
              <a:t> </a:t>
            </a:r>
            <a:r>
              <a:rPr sz="1800" spc="10" dirty="0">
                <a:latin typeface="Comic Sans MS"/>
                <a:cs typeface="Comic Sans MS"/>
              </a:rPr>
              <a:t>w</a:t>
            </a:r>
            <a:r>
              <a:rPr sz="1800" dirty="0">
                <a:latin typeface="Comic Sans MS"/>
                <a:cs typeface="Comic Sans MS"/>
              </a:rPr>
              <a:t>e</a:t>
            </a:r>
            <a:r>
              <a:rPr sz="1800" spc="5" dirty="0">
                <a:latin typeface="Comic Sans MS"/>
                <a:cs typeface="Comic Sans MS"/>
              </a:rPr>
              <a:t>b</a:t>
            </a:r>
            <a:r>
              <a:rPr sz="1800" spc="-5" dirty="0">
                <a:latin typeface="Comic Sans MS"/>
                <a:cs typeface="Comic Sans MS"/>
              </a:rPr>
              <a:t>si</a:t>
            </a:r>
            <a:r>
              <a:rPr sz="1800" spc="-10" dirty="0">
                <a:latin typeface="Comic Sans MS"/>
                <a:cs typeface="Comic Sans MS"/>
              </a:rPr>
              <a:t>te</a:t>
            </a:r>
            <a:r>
              <a:rPr sz="1800" spc="70" dirty="0">
                <a:latin typeface="Times New Roman"/>
                <a:cs typeface="Times New Roman"/>
              </a:rPr>
              <a:t> </a:t>
            </a:r>
            <a:r>
              <a:rPr sz="1900" u="heavy" spc="-20" dirty="0">
                <a:solidFill>
                  <a:srgbClr val="FF8018"/>
                </a:solidFill>
                <a:latin typeface="Comic Sans MS"/>
                <a:cs typeface="Comic Sans MS"/>
                <a:hlinkClick r:id="rId7"/>
              </a:rPr>
              <a:t>www</a:t>
            </a:r>
            <a:r>
              <a:rPr sz="1900" u="heavy" spc="20" dirty="0">
                <a:solidFill>
                  <a:srgbClr val="FF8018"/>
                </a:solidFill>
                <a:latin typeface="Comic Sans MS"/>
                <a:cs typeface="Comic Sans MS"/>
                <a:hlinkClick r:id="rId7"/>
              </a:rPr>
              <a:t>.</a:t>
            </a:r>
            <a:r>
              <a:rPr sz="1900" u="heavy" spc="-15" dirty="0">
                <a:solidFill>
                  <a:srgbClr val="FF8018"/>
                </a:solidFill>
                <a:latin typeface="Comic Sans MS"/>
                <a:cs typeface="Comic Sans MS"/>
                <a:hlinkClick r:id="rId7"/>
              </a:rPr>
              <a:t>fr</a:t>
            </a:r>
            <a:r>
              <a:rPr sz="1900" u="heavy" spc="-25" dirty="0">
                <a:solidFill>
                  <a:srgbClr val="FF8018"/>
                </a:solidFill>
                <a:latin typeface="Comic Sans MS"/>
                <a:cs typeface="Comic Sans MS"/>
                <a:hlinkClick r:id="rId7"/>
              </a:rPr>
              <a:t>s</a:t>
            </a:r>
            <a:r>
              <a:rPr sz="1900" u="heavy" spc="-5" dirty="0">
                <a:solidFill>
                  <a:srgbClr val="FF8018"/>
                </a:solidFill>
                <a:latin typeface="Comic Sans MS"/>
                <a:cs typeface="Comic Sans MS"/>
                <a:hlinkClick r:id="rId7"/>
              </a:rPr>
              <a:t>c</a:t>
            </a:r>
            <a:r>
              <a:rPr sz="1900" u="heavy" spc="25" dirty="0">
                <a:solidFill>
                  <a:srgbClr val="FF8018"/>
                </a:solidFill>
                <a:latin typeface="Comic Sans MS"/>
                <a:cs typeface="Comic Sans MS"/>
                <a:hlinkClick r:id="rId7"/>
              </a:rPr>
              <a:t>.</a:t>
            </a:r>
            <a:r>
              <a:rPr sz="1900" u="heavy" spc="-10" dirty="0">
                <a:solidFill>
                  <a:srgbClr val="FF8018"/>
                </a:solidFill>
                <a:latin typeface="Comic Sans MS"/>
                <a:cs typeface="Comic Sans MS"/>
                <a:hlinkClick r:id="rId7"/>
              </a:rPr>
              <a:t>g</a:t>
            </a:r>
            <a:r>
              <a:rPr sz="1900" u="heavy" spc="-5" dirty="0">
                <a:solidFill>
                  <a:srgbClr val="FF8018"/>
                </a:solidFill>
                <a:latin typeface="Comic Sans MS"/>
                <a:cs typeface="Comic Sans MS"/>
                <a:hlinkClick r:id="rId7"/>
              </a:rPr>
              <a:t>o</a:t>
            </a:r>
            <a:r>
              <a:rPr sz="1900" u="heavy" spc="-20" dirty="0">
                <a:solidFill>
                  <a:srgbClr val="FF8018"/>
                </a:solidFill>
                <a:latin typeface="Comic Sans MS"/>
                <a:cs typeface="Comic Sans MS"/>
                <a:hlinkClick r:id="rId7"/>
              </a:rPr>
              <a:t>v</a:t>
            </a:r>
            <a:r>
              <a:rPr sz="1900" u="heavy" spc="25" dirty="0">
                <a:solidFill>
                  <a:srgbClr val="FF8018"/>
                </a:solidFill>
                <a:latin typeface="Comic Sans MS"/>
                <a:cs typeface="Comic Sans MS"/>
                <a:hlinkClick r:id="rId7"/>
              </a:rPr>
              <a:t>.</a:t>
            </a:r>
            <a:r>
              <a:rPr sz="1900" u="heavy" spc="-20" dirty="0">
                <a:solidFill>
                  <a:srgbClr val="FF8018"/>
                </a:solidFill>
                <a:latin typeface="Comic Sans MS"/>
                <a:cs typeface="Comic Sans MS"/>
                <a:hlinkClick r:id="rId7"/>
              </a:rPr>
              <a:t>n</a:t>
            </a:r>
            <a:r>
              <a:rPr sz="1900" u="heavy" spc="-10" dirty="0">
                <a:solidFill>
                  <a:srgbClr val="FF8018"/>
                </a:solidFill>
                <a:latin typeface="Comic Sans MS"/>
                <a:cs typeface="Comic Sans MS"/>
                <a:hlinkClick r:id="rId7"/>
              </a:rPr>
              <a:t>g</a:t>
            </a:r>
            <a:endParaRPr sz="1900">
              <a:latin typeface="Comic Sans MS"/>
              <a:cs typeface="Comic Sans MS"/>
            </a:endParaRPr>
          </a:p>
          <a:p>
            <a:pPr marL="268605" indent="-255904">
              <a:lnSpc>
                <a:spcPct val="100000"/>
              </a:lnSpc>
              <a:spcBef>
                <a:spcPts val="405"/>
              </a:spcBef>
              <a:buClr>
                <a:srgbClr val="2CA1BE"/>
              </a:buClr>
              <a:buSzPct val="66666"/>
              <a:buFont typeface="Wingdings"/>
              <a:buChar char=""/>
              <a:tabLst>
                <a:tab pos="269240" algn="l"/>
              </a:tabLst>
            </a:pPr>
            <a:r>
              <a:rPr sz="1800" spc="-15" dirty="0">
                <a:latin typeface="Comic Sans MS"/>
                <a:cs typeface="Comic Sans MS"/>
              </a:rPr>
              <a:t>Na</a:t>
            </a:r>
            <a:r>
              <a:rPr sz="1800" spc="-25" dirty="0">
                <a:latin typeface="Comic Sans MS"/>
                <a:cs typeface="Comic Sans MS"/>
              </a:rPr>
              <a:t>t</a:t>
            </a:r>
            <a:r>
              <a:rPr sz="1800" spc="-5" dirty="0">
                <a:latin typeface="Comic Sans MS"/>
                <a:cs typeface="Comic Sans MS"/>
              </a:rPr>
              <a:t>i</a:t>
            </a:r>
            <a:r>
              <a:rPr sz="1800" spc="-15" dirty="0">
                <a:latin typeface="Comic Sans MS"/>
                <a:cs typeface="Comic Sans MS"/>
              </a:rPr>
              <a:t>o</a:t>
            </a:r>
            <a:r>
              <a:rPr sz="1800" spc="-10" dirty="0">
                <a:latin typeface="Comic Sans MS"/>
                <a:cs typeface="Comic Sans MS"/>
              </a:rPr>
              <a:t>n</a:t>
            </a:r>
            <a:r>
              <a:rPr sz="1800" spc="-20" dirty="0">
                <a:latin typeface="Comic Sans MS"/>
                <a:cs typeface="Comic Sans MS"/>
              </a:rPr>
              <a:t>a</a:t>
            </a:r>
            <a:r>
              <a:rPr sz="1800" spc="-5" dirty="0">
                <a:latin typeface="Comic Sans MS"/>
                <a:cs typeface="Comic Sans MS"/>
              </a:rPr>
              <a:t>l</a:t>
            </a:r>
            <a:r>
              <a:rPr sz="1800" spc="110" dirty="0">
                <a:latin typeface="Times New Roman"/>
                <a:cs typeface="Times New Roman"/>
              </a:rPr>
              <a:t> </a:t>
            </a:r>
            <a:r>
              <a:rPr sz="1800" spc="-15" dirty="0">
                <a:latin typeface="Comic Sans MS"/>
                <a:cs typeface="Comic Sans MS"/>
              </a:rPr>
              <a:t>Ve</a:t>
            </a:r>
            <a:r>
              <a:rPr sz="1800" spc="-30" dirty="0">
                <a:latin typeface="Comic Sans MS"/>
                <a:cs typeface="Comic Sans MS"/>
              </a:rPr>
              <a:t>h</a:t>
            </a:r>
            <a:r>
              <a:rPr sz="1800" spc="-10" dirty="0">
                <a:latin typeface="Comic Sans MS"/>
                <a:cs typeface="Comic Sans MS"/>
              </a:rPr>
              <a:t>i</a:t>
            </a:r>
            <a:r>
              <a:rPr sz="1800" spc="-5" dirty="0">
                <a:latin typeface="Comic Sans MS"/>
                <a:cs typeface="Comic Sans MS"/>
              </a:rPr>
              <a:t>c</a:t>
            </a:r>
            <a:r>
              <a:rPr sz="1800" dirty="0">
                <a:latin typeface="Comic Sans MS"/>
                <a:cs typeface="Comic Sans MS"/>
              </a:rPr>
              <a:t>l</a:t>
            </a:r>
            <a:r>
              <a:rPr sz="1800" spc="-10" dirty="0">
                <a:latin typeface="Comic Sans MS"/>
                <a:cs typeface="Comic Sans MS"/>
              </a:rPr>
              <a:t>e</a:t>
            </a:r>
            <a:r>
              <a:rPr sz="1800" spc="50" dirty="0">
                <a:latin typeface="Times New Roman"/>
                <a:cs typeface="Times New Roman"/>
              </a:rPr>
              <a:t> </a:t>
            </a:r>
            <a:r>
              <a:rPr sz="1800" spc="-5" dirty="0">
                <a:latin typeface="Comic Sans MS"/>
                <a:cs typeface="Comic Sans MS"/>
              </a:rPr>
              <a:t>Ide</a:t>
            </a:r>
            <a:r>
              <a:rPr sz="1800" spc="-10" dirty="0">
                <a:latin typeface="Comic Sans MS"/>
                <a:cs typeface="Comic Sans MS"/>
              </a:rPr>
              <a:t>nt</a:t>
            </a:r>
            <a:r>
              <a:rPr sz="1800" spc="-5" dirty="0">
                <a:latin typeface="Comic Sans MS"/>
                <a:cs typeface="Comic Sans MS"/>
              </a:rPr>
              <a:t>ifi</a:t>
            </a:r>
            <a:r>
              <a:rPr sz="1800" spc="5" dirty="0">
                <a:latin typeface="Comic Sans MS"/>
                <a:cs typeface="Comic Sans MS"/>
              </a:rPr>
              <a:t>c</a:t>
            </a:r>
            <a:r>
              <a:rPr sz="1800" spc="-20" dirty="0">
                <a:latin typeface="Comic Sans MS"/>
                <a:cs typeface="Comic Sans MS"/>
              </a:rPr>
              <a:t>a</a:t>
            </a:r>
            <a:r>
              <a:rPr sz="1800" spc="-10" dirty="0">
                <a:latin typeface="Comic Sans MS"/>
                <a:cs typeface="Comic Sans MS"/>
              </a:rPr>
              <a:t>t</a:t>
            </a:r>
            <a:r>
              <a:rPr sz="1800" spc="-5" dirty="0">
                <a:latin typeface="Comic Sans MS"/>
                <a:cs typeface="Comic Sans MS"/>
              </a:rPr>
              <a:t>i</a:t>
            </a:r>
            <a:r>
              <a:rPr sz="1800" spc="-15" dirty="0">
                <a:latin typeface="Comic Sans MS"/>
                <a:cs typeface="Comic Sans MS"/>
              </a:rPr>
              <a:t>o</a:t>
            </a:r>
            <a:r>
              <a:rPr sz="1800" dirty="0">
                <a:latin typeface="Comic Sans MS"/>
                <a:cs typeface="Comic Sans MS"/>
              </a:rPr>
              <a:t>n</a:t>
            </a:r>
            <a:r>
              <a:rPr sz="1800" spc="114" dirty="0">
                <a:latin typeface="Times New Roman"/>
                <a:cs typeface="Times New Roman"/>
              </a:rPr>
              <a:t> </a:t>
            </a:r>
            <a:r>
              <a:rPr sz="1800" spc="-5" dirty="0">
                <a:latin typeface="Comic Sans MS"/>
                <a:cs typeface="Comic Sans MS"/>
              </a:rPr>
              <a:t>S</a:t>
            </a:r>
            <a:r>
              <a:rPr sz="1800" spc="5" dirty="0">
                <a:latin typeface="Comic Sans MS"/>
                <a:cs typeface="Comic Sans MS"/>
              </a:rPr>
              <a:t>c</a:t>
            </a:r>
            <a:r>
              <a:rPr sz="1800" spc="-25" dirty="0">
                <a:latin typeface="Comic Sans MS"/>
                <a:cs typeface="Comic Sans MS"/>
              </a:rPr>
              <a:t>h</a:t>
            </a:r>
            <a:r>
              <a:rPr sz="1800" spc="-10" dirty="0">
                <a:latin typeface="Comic Sans MS"/>
                <a:cs typeface="Comic Sans MS"/>
              </a:rPr>
              <a:t>e</a:t>
            </a:r>
            <a:r>
              <a:rPr sz="1800" spc="-25" dirty="0">
                <a:latin typeface="Comic Sans MS"/>
                <a:cs typeface="Comic Sans MS"/>
              </a:rPr>
              <a:t>m</a:t>
            </a:r>
            <a:r>
              <a:rPr sz="1800" spc="-10" dirty="0">
                <a:latin typeface="Comic Sans MS"/>
                <a:cs typeface="Comic Sans MS"/>
              </a:rPr>
              <a:t>e</a:t>
            </a:r>
            <a:r>
              <a:rPr sz="1800" spc="95" dirty="0">
                <a:latin typeface="Times New Roman"/>
                <a:cs typeface="Times New Roman"/>
              </a:rPr>
              <a:t> </a:t>
            </a:r>
            <a:r>
              <a:rPr sz="1800" spc="-15" dirty="0">
                <a:latin typeface="Comic Sans MS"/>
                <a:cs typeface="Comic Sans MS"/>
              </a:rPr>
              <a:t>(N</a:t>
            </a:r>
            <a:r>
              <a:rPr sz="1800" spc="-10" dirty="0">
                <a:latin typeface="Comic Sans MS"/>
                <a:cs typeface="Comic Sans MS"/>
              </a:rPr>
              <a:t>V</a:t>
            </a:r>
            <a:r>
              <a:rPr sz="1800" spc="-5" dirty="0">
                <a:latin typeface="Comic Sans MS"/>
                <a:cs typeface="Comic Sans MS"/>
              </a:rPr>
              <a:t>IS</a:t>
            </a:r>
            <a:r>
              <a:rPr sz="1800" dirty="0">
                <a:latin typeface="Comic Sans MS"/>
                <a:cs typeface="Comic Sans MS"/>
              </a:rPr>
              <a:t>)</a:t>
            </a:r>
            <a:r>
              <a:rPr sz="1800" spc="145" dirty="0">
                <a:latin typeface="Times New Roman"/>
                <a:cs typeface="Times New Roman"/>
              </a:rPr>
              <a:t> </a:t>
            </a:r>
            <a:r>
              <a:rPr sz="1900" u="heavy" spc="-20" dirty="0">
                <a:solidFill>
                  <a:srgbClr val="FF8018"/>
                </a:solidFill>
                <a:latin typeface="Comic Sans MS"/>
                <a:cs typeface="Comic Sans MS"/>
                <a:hlinkClick r:id="rId8"/>
              </a:rPr>
              <a:t>www</a:t>
            </a:r>
            <a:r>
              <a:rPr sz="1900" u="heavy" spc="20" dirty="0">
                <a:solidFill>
                  <a:srgbClr val="FF8018"/>
                </a:solidFill>
                <a:latin typeface="Comic Sans MS"/>
                <a:cs typeface="Comic Sans MS"/>
                <a:hlinkClick r:id="rId8"/>
              </a:rPr>
              <a:t>.</a:t>
            </a:r>
            <a:r>
              <a:rPr sz="1900" u="heavy" spc="-20" dirty="0">
                <a:solidFill>
                  <a:srgbClr val="FF8018"/>
                </a:solidFill>
                <a:latin typeface="Comic Sans MS"/>
                <a:cs typeface="Comic Sans MS"/>
                <a:hlinkClick r:id="rId8"/>
              </a:rPr>
              <a:t>nv</a:t>
            </a:r>
            <a:r>
              <a:rPr sz="1900" u="heavy" spc="-15" dirty="0">
                <a:solidFill>
                  <a:srgbClr val="FF8018"/>
                </a:solidFill>
                <a:latin typeface="Comic Sans MS"/>
                <a:cs typeface="Comic Sans MS"/>
                <a:hlinkClick r:id="rId8"/>
              </a:rPr>
              <a:t>i</a:t>
            </a:r>
            <a:r>
              <a:rPr sz="1900" u="heavy" spc="-25" dirty="0">
                <a:solidFill>
                  <a:srgbClr val="FF8018"/>
                </a:solidFill>
                <a:latin typeface="Comic Sans MS"/>
                <a:cs typeface="Comic Sans MS"/>
                <a:hlinkClick r:id="rId8"/>
              </a:rPr>
              <a:t>s</a:t>
            </a:r>
            <a:r>
              <a:rPr sz="1900" u="heavy" spc="-20" dirty="0">
                <a:solidFill>
                  <a:srgbClr val="FF8018"/>
                </a:solidFill>
                <a:latin typeface="Comic Sans MS"/>
                <a:cs typeface="Comic Sans MS"/>
                <a:hlinkClick r:id="rId8"/>
              </a:rPr>
              <a:t>n</a:t>
            </a:r>
            <a:r>
              <a:rPr sz="1900" u="heavy" spc="-10" dirty="0">
                <a:solidFill>
                  <a:srgbClr val="FF8018"/>
                </a:solidFill>
                <a:latin typeface="Comic Sans MS"/>
                <a:cs typeface="Comic Sans MS"/>
                <a:hlinkClick r:id="rId8"/>
              </a:rPr>
              <a:t>g</a:t>
            </a:r>
            <a:r>
              <a:rPr sz="1900" u="heavy" spc="25" dirty="0">
                <a:solidFill>
                  <a:srgbClr val="FF8018"/>
                </a:solidFill>
                <a:latin typeface="Comic Sans MS"/>
                <a:cs typeface="Comic Sans MS"/>
                <a:hlinkClick r:id="rId8"/>
              </a:rPr>
              <a:t>.</a:t>
            </a:r>
            <a:r>
              <a:rPr sz="1900" u="heavy" spc="-5" dirty="0">
                <a:solidFill>
                  <a:srgbClr val="FF8018"/>
                </a:solidFill>
                <a:latin typeface="Comic Sans MS"/>
                <a:cs typeface="Comic Sans MS"/>
                <a:hlinkClick r:id="rId8"/>
              </a:rPr>
              <a:t>o</a:t>
            </a:r>
            <a:r>
              <a:rPr sz="1900" u="heavy" spc="-15" dirty="0">
                <a:solidFill>
                  <a:srgbClr val="FF8018"/>
                </a:solidFill>
                <a:latin typeface="Comic Sans MS"/>
                <a:cs typeface="Comic Sans MS"/>
                <a:hlinkClick r:id="rId8"/>
              </a:rPr>
              <a:t>rg</a:t>
            </a:r>
            <a:endParaRPr sz="1900">
              <a:latin typeface="Comic Sans MS"/>
              <a:cs typeface="Comic Sans MS"/>
            </a:endParaRPr>
          </a:p>
          <a:p>
            <a:pPr marL="268605" indent="-255904">
              <a:lnSpc>
                <a:spcPct val="100000"/>
              </a:lnSpc>
              <a:spcBef>
                <a:spcPts val="409"/>
              </a:spcBef>
              <a:buClr>
                <a:srgbClr val="2CA1BE"/>
              </a:buClr>
              <a:buSzPct val="65625"/>
              <a:buFont typeface="Wingdings"/>
              <a:buChar char=""/>
              <a:tabLst>
                <a:tab pos="269240" algn="l"/>
              </a:tabLst>
            </a:pPr>
            <a:r>
              <a:rPr sz="1600" spc="-10" dirty="0">
                <a:latin typeface="Comic Sans MS"/>
                <a:cs typeface="Comic Sans MS"/>
              </a:rPr>
              <a:t>N</a:t>
            </a:r>
            <a:r>
              <a:rPr sz="1600" dirty="0">
                <a:latin typeface="Comic Sans MS"/>
                <a:cs typeface="Comic Sans MS"/>
              </a:rPr>
              <a:t>i</a:t>
            </a:r>
            <a:r>
              <a:rPr sz="1600" spc="5" dirty="0">
                <a:latin typeface="Comic Sans MS"/>
                <a:cs typeface="Comic Sans MS"/>
              </a:rPr>
              <a:t>ge</a:t>
            </a:r>
            <a:r>
              <a:rPr sz="1600" spc="-5" dirty="0">
                <a:latin typeface="Comic Sans MS"/>
                <a:cs typeface="Comic Sans MS"/>
              </a:rPr>
              <a:t>ri</a:t>
            </a:r>
            <a:r>
              <a:rPr sz="1600" dirty="0">
                <a:latin typeface="Comic Sans MS"/>
                <a:cs typeface="Comic Sans MS"/>
              </a:rPr>
              <a:t>a</a:t>
            </a:r>
            <a:r>
              <a:rPr sz="1600" spc="25" dirty="0">
                <a:latin typeface="Times New Roman"/>
                <a:cs typeface="Times New Roman"/>
              </a:rPr>
              <a:t> </a:t>
            </a:r>
            <a:r>
              <a:rPr sz="1600" spc="-10" dirty="0">
                <a:latin typeface="Comic Sans MS"/>
                <a:cs typeface="Comic Sans MS"/>
              </a:rPr>
              <a:t>D</a:t>
            </a:r>
            <a:r>
              <a:rPr sz="1600" spc="-5" dirty="0">
                <a:latin typeface="Comic Sans MS"/>
                <a:cs typeface="Comic Sans MS"/>
              </a:rPr>
              <a:t>ri</a:t>
            </a:r>
            <a:r>
              <a:rPr sz="1600" spc="10" dirty="0">
                <a:latin typeface="Comic Sans MS"/>
                <a:cs typeface="Comic Sans MS"/>
              </a:rPr>
              <a:t>v</a:t>
            </a:r>
            <a:r>
              <a:rPr sz="1600" spc="5" dirty="0">
                <a:latin typeface="Comic Sans MS"/>
                <a:cs typeface="Comic Sans MS"/>
              </a:rPr>
              <a:t>e</a:t>
            </a:r>
            <a:r>
              <a:rPr sz="1600" spc="-5" dirty="0">
                <a:latin typeface="Comic Sans MS"/>
                <a:cs typeface="Comic Sans MS"/>
              </a:rPr>
              <a:t>r'</a:t>
            </a:r>
            <a:r>
              <a:rPr sz="1600" dirty="0">
                <a:latin typeface="Comic Sans MS"/>
                <a:cs typeface="Comic Sans MS"/>
              </a:rPr>
              <a:t>s</a:t>
            </a:r>
            <a:r>
              <a:rPr sz="1600" spc="35" dirty="0">
                <a:latin typeface="Times New Roman"/>
                <a:cs typeface="Times New Roman"/>
              </a:rPr>
              <a:t> </a:t>
            </a:r>
            <a:r>
              <a:rPr sz="1600" dirty="0">
                <a:latin typeface="Comic Sans MS"/>
                <a:cs typeface="Comic Sans MS"/>
              </a:rPr>
              <a:t>L</a:t>
            </a:r>
            <a:r>
              <a:rPr sz="1600" spc="5" dirty="0">
                <a:latin typeface="Comic Sans MS"/>
                <a:cs typeface="Comic Sans MS"/>
              </a:rPr>
              <a:t>i</a:t>
            </a:r>
            <a:r>
              <a:rPr sz="1600" spc="-15" dirty="0">
                <a:latin typeface="Comic Sans MS"/>
                <a:cs typeface="Comic Sans MS"/>
              </a:rPr>
              <a:t>c</a:t>
            </a:r>
            <a:r>
              <a:rPr sz="1600" spc="5" dirty="0">
                <a:latin typeface="Comic Sans MS"/>
                <a:cs typeface="Comic Sans MS"/>
              </a:rPr>
              <a:t>e</a:t>
            </a:r>
            <a:r>
              <a:rPr sz="1600" spc="-5" dirty="0">
                <a:latin typeface="Comic Sans MS"/>
                <a:cs typeface="Comic Sans MS"/>
              </a:rPr>
              <a:t>n</a:t>
            </a:r>
            <a:r>
              <a:rPr sz="1600" spc="-15" dirty="0">
                <a:latin typeface="Comic Sans MS"/>
                <a:cs typeface="Comic Sans MS"/>
              </a:rPr>
              <a:t>c</a:t>
            </a:r>
            <a:r>
              <a:rPr sz="1600" dirty="0">
                <a:latin typeface="Comic Sans MS"/>
                <a:cs typeface="Comic Sans MS"/>
              </a:rPr>
              <a:t>e</a:t>
            </a:r>
            <a:r>
              <a:rPr sz="1600" spc="60" dirty="0">
                <a:latin typeface="Times New Roman"/>
                <a:cs typeface="Times New Roman"/>
              </a:rPr>
              <a:t> </a:t>
            </a:r>
            <a:r>
              <a:rPr sz="1600" spc="5" dirty="0">
                <a:latin typeface="Comic Sans MS"/>
                <a:cs typeface="Comic Sans MS"/>
              </a:rPr>
              <a:t>(</a:t>
            </a:r>
            <a:r>
              <a:rPr sz="1600" spc="-10" dirty="0">
                <a:latin typeface="Comic Sans MS"/>
                <a:cs typeface="Comic Sans MS"/>
              </a:rPr>
              <a:t>ND</a:t>
            </a:r>
            <a:r>
              <a:rPr sz="1600" dirty="0">
                <a:latin typeface="Comic Sans MS"/>
                <a:cs typeface="Comic Sans MS"/>
              </a:rPr>
              <a:t>L)</a:t>
            </a:r>
            <a:r>
              <a:rPr sz="1600" spc="65" dirty="0">
                <a:latin typeface="Times New Roman"/>
                <a:cs typeface="Times New Roman"/>
              </a:rPr>
              <a:t> </a:t>
            </a:r>
            <a:r>
              <a:rPr sz="1600" spc="25" dirty="0">
                <a:latin typeface="Comic Sans MS"/>
                <a:cs typeface="Comic Sans MS"/>
              </a:rPr>
              <a:t>w</a:t>
            </a:r>
            <a:r>
              <a:rPr sz="1600" spc="5" dirty="0">
                <a:latin typeface="Comic Sans MS"/>
                <a:cs typeface="Comic Sans MS"/>
              </a:rPr>
              <a:t>e</a:t>
            </a:r>
            <a:r>
              <a:rPr sz="1600" dirty="0">
                <a:latin typeface="Comic Sans MS"/>
                <a:cs typeface="Comic Sans MS"/>
              </a:rPr>
              <a:t>b</a:t>
            </a:r>
            <a:r>
              <a:rPr sz="1600" spc="5" dirty="0">
                <a:latin typeface="Comic Sans MS"/>
                <a:cs typeface="Comic Sans MS"/>
              </a:rPr>
              <a:t>s</a:t>
            </a:r>
            <a:r>
              <a:rPr sz="1600" dirty="0">
                <a:latin typeface="Comic Sans MS"/>
                <a:cs typeface="Comic Sans MS"/>
              </a:rPr>
              <a:t>i</a:t>
            </a:r>
            <a:r>
              <a:rPr sz="1600" spc="5" dirty="0">
                <a:latin typeface="Comic Sans MS"/>
                <a:cs typeface="Comic Sans MS"/>
              </a:rPr>
              <a:t>t</a:t>
            </a:r>
            <a:r>
              <a:rPr sz="1600" dirty="0">
                <a:latin typeface="Comic Sans MS"/>
                <a:cs typeface="Comic Sans MS"/>
              </a:rPr>
              <a:t>e</a:t>
            </a:r>
            <a:r>
              <a:rPr sz="1600" dirty="0">
                <a:latin typeface="Times New Roman"/>
                <a:cs typeface="Times New Roman"/>
              </a:rPr>
              <a:t> </a:t>
            </a:r>
            <a:r>
              <a:rPr sz="1900" u="heavy" spc="-20" dirty="0">
                <a:solidFill>
                  <a:srgbClr val="FF8018"/>
                </a:solidFill>
                <a:latin typeface="Comic Sans MS"/>
                <a:cs typeface="Comic Sans MS"/>
                <a:hlinkClick r:id="rId9"/>
              </a:rPr>
              <a:t>www</a:t>
            </a:r>
            <a:r>
              <a:rPr sz="1900" u="heavy" spc="20" dirty="0">
                <a:solidFill>
                  <a:srgbClr val="FF8018"/>
                </a:solidFill>
                <a:latin typeface="Comic Sans MS"/>
                <a:cs typeface="Comic Sans MS"/>
                <a:hlinkClick r:id="rId9"/>
              </a:rPr>
              <a:t>.</a:t>
            </a:r>
            <a:r>
              <a:rPr sz="1900" u="heavy" spc="-20" dirty="0">
                <a:solidFill>
                  <a:srgbClr val="FF8018"/>
                </a:solidFill>
                <a:latin typeface="Comic Sans MS"/>
                <a:cs typeface="Comic Sans MS"/>
                <a:hlinkClick r:id="rId9"/>
              </a:rPr>
              <a:t>n</a:t>
            </a:r>
            <a:r>
              <a:rPr sz="1900" u="heavy" spc="-15" dirty="0">
                <a:solidFill>
                  <a:srgbClr val="FF8018"/>
                </a:solidFill>
                <a:latin typeface="Comic Sans MS"/>
                <a:cs typeface="Comic Sans MS"/>
                <a:hlinkClick r:id="rId9"/>
              </a:rPr>
              <a:t>ig</a:t>
            </a:r>
            <a:r>
              <a:rPr sz="1900" u="heavy" spc="-25" dirty="0">
                <a:solidFill>
                  <a:srgbClr val="FF8018"/>
                </a:solidFill>
                <a:latin typeface="Comic Sans MS"/>
                <a:cs typeface="Comic Sans MS"/>
                <a:hlinkClick r:id="rId9"/>
              </a:rPr>
              <a:t>e</a:t>
            </a:r>
            <a:r>
              <a:rPr sz="1900" u="heavy" spc="-15" dirty="0">
                <a:solidFill>
                  <a:srgbClr val="FF8018"/>
                </a:solidFill>
                <a:latin typeface="Comic Sans MS"/>
                <a:cs typeface="Comic Sans MS"/>
                <a:hlinkClick r:id="rId9"/>
              </a:rPr>
              <a:t>ri</a:t>
            </a:r>
            <a:r>
              <a:rPr sz="1900" u="heavy" spc="-25" dirty="0">
                <a:solidFill>
                  <a:srgbClr val="FF8018"/>
                </a:solidFill>
                <a:latin typeface="Comic Sans MS"/>
                <a:cs typeface="Comic Sans MS"/>
                <a:hlinkClick r:id="rId9"/>
              </a:rPr>
              <a:t>a</a:t>
            </a:r>
            <a:r>
              <a:rPr sz="1900" u="heavy" spc="-30" dirty="0">
                <a:solidFill>
                  <a:srgbClr val="FF8018"/>
                </a:solidFill>
                <a:latin typeface="Comic Sans MS"/>
                <a:cs typeface="Comic Sans MS"/>
                <a:hlinkClick r:id="rId9"/>
              </a:rPr>
              <a:t>d</a:t>
            </a:r>
            <a:r>
              <a:rPr sz="1900" u="heavy" spc="-15" dirty="0">
                <a:solidFill>
                  <a:srgbClr val="FF8018"/>
                </a:solidFill>
                <a:latin typeface="Comic Sans MS"/>
                <a:cs typeface="Comic Sans MS"/>
                <a:hlinkClick r:id="rId9"/>
              </a:rPr>
              <a:t>ri</a:t>
            </a:r>
            <a:r>
              <a:rPr sz="1900" u="heavy" spc="-20" dirty="0">
                <a:solidFill>
                  <a:srgbClr val="FF8018"/>
                </a:solidFill>
                <a:latin typeface="Comic Sans MS"/>
                <a:cs typeface="Comic Sans MS"/>
                <a:hlinkClick r:id="rId9"/>
              </a:rPr>
              <a:t>v</a:t>
            </a:r>
            <a:r>
              <a:rPr sz="1900" u="heavy" spc="-25" dirty="0">
                <a:solidFill>
                  <a:srgbClr val="FF8018"/>
                </a:solidFill>
                <a:latin typeface="Comic Sans MS"/>
                <a:cs typeface="Comic Sans MS"/>
                <a:hlinkClick r:id="rId9"/>
              </a:rPr>
              <a:t>e</a:t>
            </a:r>
            <a:r>
              <a:rPr sz="1900" u="heavy" spc="-15" dirty="0">
                <a:solidFill>
                  <a:srgbClr val="FF8018"/>
                </a:solidFill>
                <a:latin typeface="Comic Sans MS"/>
                <a:cs typeface="Comic Sans MS"/>
                <a:hlinkClick r:id="rId9"/>
              </a:rPr>
              <a:t>r</a:t>
            </a:r>
            <a:r>
              <a:rPr sz="1900" u="heavy" spc="-20" dirty="0">
                <a:solidFill>
                  <a:srgbClr val="FF8018"/>
                </a:solidFill>
                <a:latin typeface="Comic Sans MS"/>
                <a:cs typeface="Comic Sans MS"/>
                <a:hlinkClick r:id="rId9"/>
              </a:rPr>
              <a:t>s</a:t>
            </a:r>
            <a:r>
              <a:rPr sz="1900" u="heavy" spc="20" dirty="0">
                <a:solidFill>
                  <a:srgbClr val="FF8018"/>
                </a:solidFill>
                <a:latin typeface="Comic Sans MS"/>
                <a:cs typeface="Comic Sans MS"/>
                <a:hlinkClick r:id="rId9"/>
              </a:rPr>
              <a:t>l</a:t>
            </a:r>
            <a:r>
              <a:rPr sz="1900" u="heavy" spc="-15" dirty="0">
                <a:solidFill>
                  <a:srgbClr val="FF8018"/>
                </a:solidFill>
                <a:latin typeface="Comic Sans MS"/>
                <a:cs typeface="Comic Sans MS"/>
                <a:hlinkClick r:id="rId9"/>
              </a:rPr>
              <a:t>i</a:t>
            </a:r>
            <a:r>
              <a:rPr sz="1900" u="heavy" spc="-10" dirty="0">
                <a:solidFill>
                  <a:srgbClr val="FF8018"/>
                </a:solidFill>
                <a:latin typeface="Comic Sans MS"/>
                <a:cs typeface="Comic Sans MS"/>
                <a:hlinkClick r:id="rId9"/>
              </a:rPr>
              <a:t>c</a:t>
            </a:r>
            <a:r>
              <a:rPr sz="1900" u="heavy" spc="-25" dirty="0">
                <a:solidFill>
                  <a:srgbClr val="FF8018"/>
                </a:solidFill>
                <a:latin typeface="Comic Sans MS"/>
                <a:cs typeface="Comic Sans MS"/>
                <a:hlinkClick r:id="rId9"/>
              </a:rPr>
              <a:t>e</a:t>
            </a:r>
            <a:r>
              <a:rPr sz="1900" u="heavy" spc="-20" dirty="0">
                <a:solidFill>
                  <a:srgbClr val="FF8018"/>
                </a:solidFill>
                <a:latin typeface="Comic Sans MS"/>
                <a:cs typeface="Comic Sans MS"/>
                <a:hlinkClick r:id="rId9"/>
              </a:rPr>
              <a:t>n</a:t>
            </a:r>
            <a:r>
              <a:rPr sz="1900" u="heavy" spc="-5" dirty="0">
                <a:solidFill>
                  <a:srgbClr val="FF8018"/>
                </a:solidFill>
                <a:latin typeface="Comic Sans MS"/>
                <a:cs typeface="Comic Sans MS"/>
                <a:hlinkClick r:id="rId9"/>
              </a:rPr>
              <a:t>c</a:t>
            </a:r>
            <a:r>
              <a:rPr sz="1900" u="heavy" spc="-25" dirty="0">
                <a:solidFill>
                  <a:srgbClr val="FF8018"/>
                </a:solidFill>
                <a:latin typeface="Comic Sans MS"/>
                <a:cs typeface="Comic Sans MS"/>
                <a:hlinkClick r:id="rId9"/>
              </a:rPr>
              <a:t>e</a:t>
            </a:r>
            <a:r>
              <a:rPr sz="1900" u="heavy" spc="25" dirty="0">
                <a:solidFill>
                  <a:srgbClr val="FF8018"/>
                </a:solidFill>
                <a:latin typeface="Comic Sans MS"/>
                <a:cs typeface="Comic Sans MS"/>
                <a:hlinkClick r:id="rId9"/>
              </a:rPr>
              <a:t>.</a:t>
            </a:r>
            <a:r>
              <a:rPr sz="1900" u="heavy" spc="-5" dirty="0">
                <a:solidFill>
                  <a:srgbClr val="FF8018"/>
                </a:solidFill>
                <a:latin typeface="Comic Sans MS"/>
                <a:cs typeface="Comic Sans MS"/>
                <a:hlinkClick r:id="rId9"/>
              </a:rPr>
              <a:t>o</a:t>
            </a:r>
            <a:r>
              <a:rPr sz="1900" u="heavy" spc="-15" dirty="0">
                <a:solidFill>
                  <a:srgbClr val="FF8018"/>
                </a:solidFill>
                <a:latin typeface="Comic Sans MS"/>
                <a:cs typeface="Comic Sans MS"/>
                <a:hlinkClick r:id="rId9"/>
              </a:rPr>
              <a:t>rg</a:t>
            </a:r>
            <a:endParaRPr sz="1900">
              <a:latin typeface="Comic Sans MS"/>
              <a:cs typeface="Comic Sans MS"/>
            </a:endParaRPr>
          </a:p>
          <a:p>
            <a:pPr marL="268605" indent="-255904">
              <a:lnSpc>
                <a:spcPct val="100000"/>
              </a:lnSpc>
              <a:spcBef>
                <a:spcPts val="384"/>
              </a:spcBef>
              <a:buClr>
                <a:srgbClr val="2CA1BE"/>
              </a:buClr>
              <a:buSzPct val="66666"/>
              <a:buFont typeface="Wingdings"/>
              <a:buChar char=""/>
              <a:tabLst>
                <a:tab pos="269240" algn="l"/>
              </a:tabLst>
            </a:pPr>
            <a:r>
              <a:rPr sz="1800" spc="-10" dirty="0">
                <a:latin typeface="Comic Sans MS"/>
                <a:cs typeface="Comic Sans MS"/>
              </a:rPr>
              <a:t>F</a:t>
            </a:r>
            <a:r>
              <a:rPr sz="1800" spc="-5" dirty="0">
                <a:latin typeface="Comic Sans MS"/>
                <a:cs typeface="Comic Sans MS"/>
              </a:rPr>
              <a:t>RS</a:t>
            </a:r>
            <a:r>
              <a:rPr sz="1800" dirty="0">
                <a:latin typeface="Comic Sans MS"/>
                <a:cs typeface="Comic Sans MS"/>
              </a:rPr>
              <a:t>C</a:t>
            </a:r>
            <a:r>
              <a:rPr sz="1800" spc="45" dirty="0">
                <a:latin typeface="Times New Roman"/>
                <a:cs typeface="Times New Roman"/>
              </a:rPr>
              <a:t> </a:t>
            </a:r>
            <a:r>
              <a:rPr sz="1800" spc="-15" dirty="0">
                <a:latin typeface="Comic Sans MS"/>
                <a:cs typeface="Comic Sans MS"/>
              </a:rPr>
              <a:t>D</a:t>
            </a:r>
            <a:r>
              <a:rPr sz="1800" spc="-25" dirty="0">
                <a:latin typeface="Comic Sans MS"/>
                <a:cs typeface="Comic Sans MS"/>
              </a:rPr>
              <a:t>a</a:t>
            </a:r>
            <a:r>
              <a:rPr sz="1800" spc="-5" dirty="0">
                <a:latin typeface="Comic Sans MS"/>
                <a:cs typeface="Comic Sans MS"/>
              </a:rPr>
              <a:t>s</a:t>
            </a:r>
            <a:r>
              <a:rPr sz="1800" spc="-25" dirty="0">
                <a:latin typeface="Comic Sans MS"/>
                <a:cs typeface="Comic Sans MS"/>
              </a:rPr>
              <a:t>h</a:t>
            </a:r>
            <a:r>
              <a:rPr sz="1800" spc="10" dirty="0">
                <a:latin typeface="Comic Sans MS"/>
                <a:cs typeface="Comic Sans MS"/>
              </a:rPr>
              <a:t>b</a:t>
            </a:r>
            <a:r>
              <a:rPr sz="1800" spc="-25" dirty="0">
                <a:latin typeface="Comic Sans MS"/>
                <a:cs typeface="Comic Sans MS"/>
              </a:rPr>
              <a:t>o</a:t>
            </a:r>
            <a:r>
              <a:rPr sz="1800" spc="-20" dirty="0">
                <a:latin typeface="Comic Sans MS"/>
                <a:cs typeface="Comic Sans MS"/>
              </a:rPr>
              <a:t>a</a:t>
            </a:r>
            <a:r>
              <a:rPr sz="1800" spc="-5" dirty="0">
                <a:latin typeface="Comic Sans MS"/>
                <a:cs typeface="Comic Sans MS"/>
              </a:rPr>
              <a:t>r</a:t>
            </a:r>
            <a:r>
              <a:rPr sz="1800" dirty="0">
                <a:latin typeface="Comic Sans MS"/>
                <a:cs typeface="Comic Sans MS"/>
              </a:rPr>
              <a:t>d</a:t>
            </a:r>
            <a:r>
              <a:rPr sz="1800" spc="110" dirty="0">
                <a:latin typeface="Times New Roman"/>
                <a:cs typeface="Times New Roman"/>
              </a:rPr>
              <a:t> </a:t>
            </a:r>
            <a:r>
              <a:rPr sz="1900" u="heavy" spc="-20" dirty="0">
                <a:solidFill>
                  <a:srgbClr val="FF8018"/>
                </a:solidFill>
                <a:latin typeface="Comic Sans MS"/>
                <a:cs typeface="Comic Sans MS"/>
                <a:hlinkClick r:id="rId10"/>
              </a:rPr>
              <a:t>www</a:t>
            </a:r>
            <a:r>
              <a:rPr sz="1900" u="heavy" spc="20" dirty="0">
                <a:solidFill>
                  <a:srgbClr val="FF8018"/>
                </a:solidFill>
                <a:latin typeface="Comic Sans MS"/>
                <a:cs typeface="Comic Sans MS"/>
                <a:hlinkClick r:id="rId10"/>
              </a:rPr>
              <a:t>.</a:t>
            </a:r>
            <a:r>
              <a:rPr sz="1900" u="heavy" spc="-15" dirty="0">
                <a:solidFill>
                  <a:srgbClr val="FF8018"/>
                </a:solidFill>
                <a:latin typeface="Comic Sans MS"/>
                <a:cs typeface="Comic Sans MS"/>
                <a:hlinkClick r:id="rId10"/>
              </a:rPr>
              <a:t>fr</a:t>
            </a:r>
            <a:r>
              <a:rPr sz="1900" u="heavy" spc="-25" dirty="0">
                <a:solidFill>
                  <a:srgbClr val="FF8018"/>
                </a:solidFill>
                <a:latin typeface="Comic Sans MS"/>
                <a:cs typeface="Comic Sans MS"/>
                <a:hlinkClick r:id="rId10"/>
              </a:rPr>
              <a:t>s</a:t>
            </a:r>
            <a:r>
              <a:rPr sz="1900" u="heavy" spc="0" dirty="0">
                <a:solidFill>
                  <a:srgbClr val="FF8018"/>
                </a:solidFill>
                <a:latin typeface="Comic Sans MS"/>
                <a:cs typeface="Comic Sans MS"/>
                <a:hlinkClick r:id="rId10"/>
              </a:rPr>
              <a:t>c</a:t>
            </a:r>
            <a:r>
              <a:rPr sz="1900" u="heavy" spc="-10" dirty="0">
                <a:solidFill>
                  <a:srgbClr val="FF8018"/>
                </a:solidFill>
                <a:latin typeface="Comic Sans MS"/>
                <a:cs typeface="Comic Sans MS"/>
                <a:hlinkClick r:id="rId10"/>
              </a:rPr>
              <a:t>-</a:t>
            </a:r>
            <a:r>
              <a:rPr sz="1900" u="heavy" spc="-15" dirty="0">
                <a:solidFill>
                  <a:srgbClr val="FF8018"/>
                </a:solidFill>
                <a:latin typeface="Comic Sans MS"/>
                <a:cs typeface="Comic Sans MS"/>
                <a:hlinkClick r:id="rId10"/>
              </a:rPr>
              <a:t>i</a:t>
            </a:r>
            <a:r>
              <a:rPr sz="1900" u="heavy" spc="-25" dirty="0">
                <a:solidFill>
                  <a:srgbClr val="FF8018"/>
                </a:solidFill>
                <a:latin typeface="Comic Sans MS"/>
                <a:cs typeface="Comic Sans MS"/>
                <a:hlinkClick r:id="rId10"/>
              </a:rPr>
              <a:t>n</a:t>
            </a:r>
            <a:r>
              <a:rPr sz="1900" u="heavy" spc="-15" dirty="0">
                <a:solidFill>
                  <a:srgbClr val="FF8018"/>
                </a:solidFill>
                <a:latin typeface="Comic Sans MS"/>
                <a:cs typeface="Comic Sans MS"/>
                <a:hlinkClick r:id="rId10"/>
              </a:rPr>
              <a:t>tr</a:t>
            </a:r>
            <a:r>
              <a:rPr sz="1900" u="heavy" spc="-25" dirty="0">
                <a:solidFill>
                  <a:srgbClr val="FF8018"/>
                </a:solidFill>
                <a:latin typeface="Comic Sans MS"/>
                <a:cs typeface="Comic Sans MS"/>
                <a:hlinkClick r:id="rId10"/>
              </a:rPr>
              <a:t>a</a:t>
            </a:r>
            <a:r>
              <a:rPr sz="1900" u="heavy" spc="-20" dirty="0">
                <a:solidFill>
                  <a:srgbClr val="FF8018"/>
                </a:solidFill>
                <a:latin typeface="Comic Sans MS"/>
                <a:cs typeface="Comic Sans MS"/>
                <a:hlinkClick r:id="rId10"/>
              </a:rPr>
              <a:t>n</a:t>
            </a:r>
            <a:r>
              <a:rPr sz="1900" u="heavy" spc="-25" dirty="0">
                <a:solidFill>
                  <a:srgbClr val="FF8018"/>
                </a:solidFill>
                <a:latin typeface="Comic Sans MS"/>
                <a:cs typeface="Comic Sans MS"/>
                <a:hlinkClick r:id="rId10"/>
              </a:rPr>
              <a:t>e</a:t>
            </a:r>
            <a:r>
              <a:rPr sz="1900" u="heavy" spc="-15" dirty="0">
                <a:solidFill>
                  <a:srgbClr val="FF8018"/>
                </a:solidFill>
                <a:latin typeface="Comic Sans MS"/>
                <a:cs typeface="Comic Sans MS"/>
                <a:hlinkClick r:id="rId10"/>
              </a:rPr>
              <a:t>t</a:t>
            </a:r>
            <a:r>
              <a:rPr sz="1900" u="heavy" spc="10" dirty="0">
                <a:solidFill>
                  <a:srgbClr val="FF8018"/>
                </a:solidFill>
                <a:latin typeface="Comic Sans MS"/>
                <a:cs typeface="Comic Sans MS"/>
                <a:hlinkClick r:id="rId10"/>
              </a:rPr>
              <a:t>.</a:t>
            </a:r>
            <a:r>
              <a:rPr sz="1900" u="heavy" spc="-5" dirty="0">
                <a:solidFill>
                  <a:srgbClr val="FF8018"/>
                </a:solidFill>
                <a:latin typeface="Comic Sans MS"/>
                <a:cs typeface="Comic Sans MS"/>
                <a:hlinkClick r:id="rId10"/>
              </a:rPr>
              <a:t>o</a:t>
            </a:r>
            <a:r>
              <a:rPr sz="1900" u="heavy" spc="-15" dirty="0">
                <a:solidFill>
                  <a:srgbClr val="FF8018"/>
                </a:solidFill>
                <a:latin typeface="Comic Sans MS"/>
                <a:cs typeface="Comic Sans MS"/>
                <a:hlinkClick r:id="rId10"/>
              </a:rPr>
              <a:t>rg</a:t>
            </a:r>
            <a:endParaRPr sz="1900">
              <a:latin typeface="Comic Sans MS"/>
              <a:cs typeface="Comic Sans MS"/>
            </a:endParaRPr>
          </a:p>
          <a:p>
            <a:pPr marL="268605" indent="-255904">
              <a:lnSpc>
                <a:spcPct val="100000"/>
              </a:lnSpc>
              <a:spcBef>
                <a:spcPts val="409"/>
              </a:spcBef>
              <a:buClr>
                <a:srgbClr val="2CA1BE"/>
              </a:buClr>
              <a:buSzPct val="66666"/>
              <a:buFont typeface="Wingdings"/>
              <a:buChar char=""/>
              <a:tabLst>
                <a:tab pos="269240" algn="l"/>
              </a:tabLst>
            </a:pPr>
            <a:r>
              <a:rPr sz="1800" spc="-10" dirty="0">
                <a:latin typeface="Comic Sans MS"/>
                <a:cs typeface="Comic Sans MS"/>
              </a:rPr>
              <a:t>e</a:t>
            </a:r>
            <a:r>
              <a:rPr sz="1800" spc="0" dirty="0">
                <a:latin typeface="Comic Sans MS"/>
                <a:cs typeface="Comic Sans MS"/>
              </a:rPr>
              <a:t>-</a:t>
            </a:r>
            <a:r>
              <a:rPr sz="1800" spc="-10" dirty="0">
                <a:latin typeface="Comic Sans MS"/>
                <a:cs typeface="Comic Sans MS"/>
              </a:rPr>
              <a:t>P</a:t>
            </a:r>
            <a:r>
              <a:rPr sz="1800" spc="-25" dirty="0">
                <a:latin typeface="Comic Sans MS"/>
                <a:cs typeface="Comic Sans MS"/>
              </a:rPr>
              <a:t>a</a:t>
            </a:r>
            <a:r>
              <a:rPr sz="1800" spc="-10" dirty="0">
                <a:latin typeface="Comic Sans MS"/>
                <a:cs typeface="Comic Sans MS"/>
              </a:rPr>
              <a:t>y</a:t>
            </a:r>
            <a:r>
              <a:rPr sz="1800" spc="-25" dirty="0">
                <a:latin typeface="Comic Sans MS"/>
                <a:cs typeface="Comic Sans MS"/>
              </a:rPr>
              <a:t>m</a:t>
            </a:r>
            <a:r>
              <a:rPr sz="1800" dirty="0">
                <a:latin typeface="Comic Sans MS"/>
                <a:cs typeface="Comic Sans MS"/>
              </a:rPr>
              <a:t>e</a:t>
            </a:r>
            <a:r>
              <a:rPr sz="1800" spc="-10" dirty="0">
                <a:latin typeface="Comic Sans MS"/>
                <a:cs typeface="Comic Sans MS"/>
              </a:rPr>
              <a:t>n</a:t>
            </a:r>
            <a:r>
              <a:rPr sz="1800" dirty="0">
                <a:latin typeface="Comic Sans MS"/>
                <a:cs typeface="Comic Sans MS"/>
              </a:rPr>
              <a:t>t</a:t>
            </a:r>
            <a:r>
              <a:rPr sz="1800" spc="65" dirty="0">
                <a:latin typeface="Times New Roman"/>
                <a:cs typeface="Times New Roman"/>
              </a:rPr>
              <a:t> </a:t>
            </a:r>
            <a:r>
              <a:rPr sz="1800" spc="-10" dirty="0">
                <a:latin typeface="Comic Sans MS"/>
                <a:cs typeface="Comic Sans MS"/>
              </a:rPr>
              <a:t>P</a:t>
            </a:r>
            <a:r>
              <a:rPr sz="1800" dirty="0">
                <a:latin typeface="Comic Sans MS"/>
                <a:cs typeface="Comic Sans MS"/>
              </a:rPr>
              <a:t>l</a:t>
            </a:r>
            <a:r>
              <a:rPr sz="1800" spc="-20" dirty="0">
                <a:latin typeface="Comic Sans MS"/>
                <a:cs typeface="Comic Sans MS"/>
              </a:rPr>
              <a:t>a</a:t>
            </a:r>
            <a:r>
              <a:rPr sz="1800" spc="-10" dirty="0">
                <a:latin typeface="Comic Sans MS"/>
                <a:cs typeface="Comic Sans MS"/>
              </a:rPr>
              <a:t>t</a:t>
            </a:r>
            <a:r>
              <a:rPr sz="1800" spc="-5" dirty="0">
                <a:latin typeface="Comic Sans MS"/>
                <a:cs typeface="Comic Sans MS"/>
              </a:rPr>
              <a:t>f</a:t>
            </a:r>
            <a:r>
              <a:rPr sz="1800" spc="-15" dirty="0">
                <a:latin typeface="Comic Sans MS"/>
                <a:cs typeface="Comic Sans MS"/>
              </a:rPr>
              <a:t>o</a:t>
            </a:r>
            <a:r>
              <a:rPr sz="1800" spc="-5" dirty="0">
                <a:latin typeface="Comic Sans MS"/>
                <a:cs typeface="Comic Sans MS"/>
              </a:rPr>
              <a:t>r</a:t>
            </a:r>
            <a:r>
              <a:rPr sz="1800" dirty="0">
                <a:latin typeface="Comic Sans MS"/>
                <a:cs typeface="Comic Sans MS"/>
              </a:rPr>
              <a:t>m</a:t>
            </a:r>
            <a:r>
              <a:rPr sz="1800" spc="120" dirty="0">
                <a:latin typeface="Times New Roman"/>
                <a:cs typeface="Times New Roman"/>
              </a:rPr>
              <a:t> </a:t>
            </a:r>
            <a:r>
              <a:rPr sz="1900" u="heavy" spc="-20" dirty="0">
                <a:solidFill>
                  <a:srgbClr val="FF8018"/>
                </a:solidFill>
                <a:latin typeface="Comic Sans MS"/>
                <a:cs typeface="Comic Sans MS"/>
                <a:hlinkClick r:id="rId11"/>
              </a:rPr>
              <a:t>www</a:t>
            </a:r>
            <a:r>
              <a:rPr sz="1900" u="heavy" spc="20" dirty="0">
                <a:solidFill>
                  <a:srgbClr val="FF8018"/>
                </a:solidFill>
                <a:latin typeface="Comic Sans MS"/>
                <a:cs typeface="Comic Sans MS"/>
                <a:hlinkClick r:id="rId11"/>
              </a:rPr>
              <a:t>.</a:t>
            </a:r>
            <a:r>
              <a:rPr sz="1900" u="heavy" spc="-15" dirty="0">
                <a:solidFill>
                  <a:srgbClr val="FF8018"/>
                </a:solidFill>
                <a:latin typeface="Comic Sans MS"/>
                <a:cs typeface="Comic Sans MS"/>
                <a:hlinkClick r:id="rId11"/>
              </a:rPr>
              <a:t>fr</a:t>
            </a:r>
            <a:r>
              <a:rPr sz="1900" u="heavy" spc="-25" dirty="0">
                <a:solidFill>
                  <a:srgbClr val="FF8018"/>
                </a:solidFill>
                <a:latin typeface="Comic Sans MS"/>
                <a:cs typeface="Comic Sans MS"/>
                <a:hlinkClick r:id="rId11"/>
              </a:rPr>
              <a:t>s</a:t>
            </a:r>
            <a:r>
              <a:rPr sz="1900" u="heavy" spc="-5" dirty="0">
                <a:solidFill>
                  <a:srgbClr val="FF8018"/>
                </a:solidFill>
                <a:latin typeface="Comic Sans MS"/>
                <a:cs typeface="Comic Sans MS"/>
                <a:hlinkClick r:id="rId11"/>
              </a:rPr>
              <a:t>c</a:t>
            </a:r>
            <a:r>
              <a:rPr sz="1900" u="heavy" spc="-15" dirty="0">
                <a:solidFill>
                  <a:srgbClr val="FF8018"/>
                </a:solidFill>
                <a:latin typeface="Comic Sans MS"/>
                <a:cs typeface="Comic Sans MS"/>
                <a:hlinkClick r:id="rId11"/>
              </a:rPr>
              <a:t>f</a:t>
            </a:r>
            <a:r>
              <a:rPr sz="1900" u="heavy" spc="-20" dirty="0">
                <a:solidFill>
                  <a:srgbClr val="FF8018"/>
                </a:solidFill>
                <a:latin typeface="Comic Sans MS"/>
                <a:cs typeface="Comic Sans MS"/>
                <a:hlinkClick r:id="rId11"/>
              </a:rPr>
              <a:t>in</a:t>
            </a:r>
            <a:r>
              <a:rPr sz="1900" u="heavy" spc="-25" dirty="0">
                <a:solidFill>
                  <a:srgbClr val="FF8018"/>
                </a:solidFill>
                <a:latin typeface="Comic Sans MS"/>
                <a:cs typeface="Comic Sans MS"/>
                <a:hlinkClick r:id="rId11"/>
              </a:rPr>
              <a:t>es</a:t>
            </a:r>
            <a:r>
              <a:rPr sz="1900" u="heavy" spc="-5" dirty="0">
                <a:solidFill>
                  <a:srgbClr val="FF8018"/>
                </a:solidFill>
                <a:latin typeface="Comic Sans MS"/>
                <a:cs typeface="Comic Sans MS"/>
                <a:hlinkClick r:id="rId11"/>
              </a:rPr>
              <a:t>coll</a:t>
            </a:r>
            <a:r>
              <a:rPr sz="1900" u="heavy" spc="-25" dirty="0">
                <a:solidFill>
                  <a:srgbClr val="FF8018"/>
                </a:solidFill>
                <a:latin typeface="Comic Sans MS"/>
                <a:cs typeface="Comic Sans MS"/>
                <a:hlinkClick r:id="rId11"/>
              </a:rPr>
              <a:t>e</a:t>
            </a:r>
            <a:r>
              <a:rPr sz="1900" u="heavy" spc="-5" dirty="0">
                <a:solidFill>
                  <a:srgbClr val="FF8018"/>
                </a:solidFill>
                <a:latin typeface="Comic Sans MS"/>
                <a:cs typeface="Comic Sans MS"/>
                <a:hlinkClick r:id="rId11"/>
              </a:rPr>
              <a:t>c</a:t>
            </a:r>
            <a:r>
              <a:rPr sz="1900" u="heavy" spc="-15" dirty="0">
                <a:solidFill>
                  <a:srgbClr val="FF8018"/>
                </a:solidFill>
                <a:latin typeface="Comic Sans MS"/>
                <a:cs typeface="Comic Sans MS"/>
                <a:hlinkClick r:id="rId11"/>
              </a:rPr>
              <a:t>t</a:t>
            </a:r>
            <a:r>
              <a:rPr sz="1900" u="heavy" spc="-20" dirty="0">
                <a:solidFill>
                  <a:srgbClr val="FF8018"/>
                </a:solidFill>
                <a:latin typeface="Comic Sans MS"/>
                <a:cs typeface="Comic Sans MS"/>
                <a:hlinkClick r:id="rId11"/>
              </a:rPr>
              <a:t>i</a:t>
            </a:r>
            <a:r>
              <a:rPr sz="1900" u="heavy" spc="-5" dirty="0">
                <a:solidFill>
                  <a:srgbClr val="FF8018"/>
                </a:solidFill>
                <a:latin typeface="Comic Sans MS"/>
                <a:cs typeface="Comic Sans MS"/>
                <a:hlinkClick r:id="rId11"/>
              </a:rPr>
              <a:t>o</a:t>
            </a:r>
            <a:r>
              <a:rPr sz="1900" u="heavy" spc="-20" dirty="0">
                <a:solidFill>
                  <a:srgbClr val="FF8018"/>
                </a:solidFill>
                <a:latin typeface="Comic Sans MS"/>
                <a:cs typeface="Comic Sans MS"/>
                <a:hlinkClick r:id="rId11"/>
              </a:rPr>
              <a:t>n</a:t>
            </a:r>
            <a:r>
              <a:rPr sz="1900" u="heavy" spc="25" dirty="0">
                <a:solidFill>
                  <a:srgbClr val="FF8018"/>
                </a:solidFill>
                <a:latin typeface="Comic Sans MS"/>
                <a:cs typeface="Comic Sans MS"/>
                <a:hlinkClick r:id="rId11"/>
              </a:rPr>
              <a:t>.</a:t>
            </a:r>
            <a:r>
              <a:rPr sz="1900" u="heavy" spc="-5" dirty="0">
                <a:solidFill>
                  <a:srgbClr val="FF8018"/>
                </a:solidFill>
                <a:latin typeface="Comic Sans MS"/>
                <a:cs typeface="Comic Sans MS"/>
                <a:hlinkClick r:id="rId11"/>
              </a:rPr>
              <a:t>co</a:t>
            </a:r>
            <a:r>
              <a:rPr sz="1900" u="heavy" spc="-15" dirty="0">
                <a:solidFill>
                  <a:srgbClr val="FF8018"/>
                </a:solidFill>
                <a:latin typeface="Comic Sans MS"/>
                <a:cs typeface="Comic Sans MS"/>
                <a:hlinkClick r:id="rId11"/>
              </a:rPr>
              <a:t>m</a:t>
            </a:r>
            <a:endParaRPr sz="1900">
              <a:latin typeface="Comic Sans MS"/>
              <a:cs typeface="Comic Sans MS"/>
            </a:endParaRPr>
          </a:p>
          <a:p>
            <a:pPr marL="268605" indent="-255904">
              <a:lnSpc>
                <a:spcPct val="100000"/>
              </a:lnSpc>
              <a:spcBef>
                <a:spcPts val="405"/>
              </a:spcBef>
              <a:buClr>
                <a:srgbClr val="2CA1BE"/>
              </a:buClr>
              <a:buSzPct val="66666"/>
              <a:buFont typeface="Wingdings"/>
              <a:buChar char=""/>
              <a:tabLst>
                <a:tab pos="269240" algn="l"/>
              </a:tabLst>
            </a:pPr>
            <a:r>
              <a:rPr sz="1800" spc="-5" dirty="0">
                <a:latin typeface="Comic Sans MS"/>
                <a:cs typeface="Comic Sans MS"/>
              </a:rPr>
              <a:t>Offe</a:t>
            </a:r>
            <a:r>
              <a:rPr sz="1800" spc="-10" dirty="0">
                <a:latin typeface="Comic Sans MS"/>
                <a:cs typeface="Comic Sans MS"/>
              </a:rPr>
              <a:t>n</a:t>
            </a:r>
            <a:r>
              <a:rPr sz="1800" spc="-5" dirty="0">
                <a:latin typeface="Comic Sans MS"/>
                <a:cs typeface="Comic Sans MS"/>
              </a:rPr>
              <a:t>der'</a:t>
            </a:r>
            <a:r>
              <a:rPr sz="1800" spc="-10" dirty="0">
                <a:latin typeface="Comic Sans MS"/>
                <a:cs typeface="Comic Sans MS"/>
              </a:rPr>
              <a:t>s</a:t>
            </a:r>
            <a:r>
              <a:rPr sz="1800" spc="85" dirty="0">
                <a:latin typeface="Times New Roman"/>
                <a:cs typeface="Times New Roman"/>
              </a:rPr>
              <a:t> </a:t>
            </a:r>
            <a:r>
              <a:rPr sz="1800" spc="-5" dirty="0">
                <a:latin typeface="Comic Sans MS"/>
                <a:cs typeface="Comic Sans MS"/>
              </a:rPr>
              <a:t>Regi</a:t>
            </a:r>
            <a:r>
              <a:rPr sz="1800" spc="10" dirty="0">
                <a:latin typeface="Comic Sans MS"/>
                <a:cs typeface="Comic Sans MS"/>
              </a:rPr>
              <a:t>s</a:t>
            </a:r>
            <a:r>
              <a:rPr sz="1800" spc="-10" dirty="0">
                <a:latin typeface="Comic Sans MS"/>
                <a:cs typeface="Comic Sans MS"/>
              </a:rPr>
              <a:t>t</a:t>
            </a:r>
            <a:r>
              <a:rPr sz="1800" dirty="0">
                <a:latin typeface="Comic Sans MS"/>
                <a:cs typeface="Comic Sans MS"/>
              </a:rPr>
              <a:t>er</a:t>
            </a:r>
            <a:r>
              <a:rPr sz="1800" spc="50" dirty="0">
                <a:latin typeface="Times New Roman"/>
                <a:cs typeface="Times New Roman"/>
              </a:rPr>
              <a:t> </a:t>
            </a:r>
            <a:r>
              <a:rPr sz="1800" spc="-20" dirty="0">
                <a:latin typeface="Comic Sans MS"/>
                <a:cs typeface="Comic Sans MS"/>
              </a:rPr>
              <a:t>Sy</a:t>
            </a:r>
            <a:r>
              <a:rPr sz="1800" dirty="0">
                <a:latin typeface="Comic Sans MS"/>
                <a:cs typeface="Comic Sans MS"/>
              </a:rPr>
              <a:t>s</a:t>
            </a:r>
            <a:r>
              <a:rPr sz="1800" spc="-10" dirty="0">
                <a:latin typeface="Comic Sans MS"/>
                <a:cs typeface="Comic Sans MS"/>
              </a:rPr>
              <a:t>t</a:t>
            </a:r>
            <a:r>
              <a:rPr sz="1800" spc="-15" dirty="0">
                <a:latin typeface="Comic Sans MS"/>
                <a:cs typeface="Comic Sans MS"/>
              </a:rPr>
              <a:t>em</a:t>
            </a:r>
            <a:r>
              <a:rPr sz="1800" spc="130" dirty="0">
                <a:latin typeface="Times New Roman"/>
                <a:cs typeface="Times New Roman"/>
              </a:rPr>
              <a:t> </a:t>
            </a:r>
            <a:r>
              <a:rPr sz="1900" u="heavy" spc="-20" dirty="0">
                <a:solidFill>
                  <a:srgbClr val="FF8018"/>
                </a:solidFill>
                <a:latin typeface="Comic Sans MS"/>
                <a:cs typeface="Comic Sans MS"/>
                <a:hlinkClick r:id="rId12"/>
              </a:rPr>
              <a:t>www</a:t>
            </a:r>
            <a:r>
              <a:rPr sz="1900" u="heavy" spc="20" dirty="0">
                <a:solidFill>
                  <a:srgbClr val="FF8018"/>
                </a:solidFill>
                <a:latin typeface="Comic Sans MS"/>
                <a:cs typeface="Comic Sans MS"/>
                <a:hlinkClick r:id="rId12"/>
              </a:rPr>
              <a:t>.</a:t>
            </a:r>
            <a:r>
              <a:rPr sz="1900" u="heavy" spc="-15" dirty="0">
                <a:solidFill>
                  <a:srgbClr val="FF8018"/>
                </a:solidFill>
                <a:latin typeface="Comic Sans MS"/>
                <a:cs typeface="Comic Sans MS"/>
                <a:hlinkClick r:id="rId12"/>
              </a:rPr>
              <a:t>fr</a:t>
            </a:r>
            <a:r>
              <a:rPr sz="1900" u="heavy" spc="-25" dirty="0">
                <a:solidFill>
                  <a:srgbClr val="FF8018"/>
                </a:solidFill>
                <a:latin typeface="Comic Sans MS"/>
                <a:cs typeface="Comic Sans MS"/>
                <a:hlinkClick r:id="rId12"/>
              </a:rPr>
              <a:t>s</a:t>
            </a:r>
            <a:r>
              <a:rPr sz="1900" u="heavy" spc="-5" dirty="0">
                <a:solidFill>
                  <a:srgbClr val="FF8018"/>
                </a:solidFill>
                <a:latin typeface="Comic Sans MS"/>
                <a:cs typeface="Comic Sans MS"/>
                <a:hlinkClick r:id="rId12"/>
              </a:rPr>
              <a:t>c</a:t>
            </a:r>
            <a:r>
              <a:rPr sz="1900" u="heavy" spc="-15" dirty="0">
                <a:solidFill>
                  <a:srgbClr val="FF8018"/>
                </a:solidFill>
                <a:latin typeface="Comic Sans MS"/>
                <a:cs typeface="Comic Sans MS"/>
                <a:hlinkClick r:id="rId12"/>
              </a:rPr>
              <a:t>f</a:t>
            </a:r>
            <a:r>
              <a:rPr sz="1900" u="heavy" spc="-20" dirty="0">
                <a:solidFill>
                  <a:srgbClr val="FF8018"/>
                </a:solidFill>
                <a:latin typeface="Comic Sans MS"/>
                <a:cs typeface="Comic Sans MS"/>
                <a:hlinkClick r:id="rId12"/>
              </a:rPr>
              <a:t>in</a:t>
            </a:r>
            <a:r>
              <a:rPr sz="1900" u="heavy" spc="-25" dirty="0">
                <a:solidFill>
                  <a:srgbClr val="FF8018"/>
                </a:solidFill>
                <a:latin typeface="Comic Sans MS"/>
                <a:cs typeface="Comic Sans MS"/>
                <a:hlinkClick r:id="rId12"/>
              </a:rPr>
              <a:t>es</a:t>
            </a:r>
            <a:r>
              <a:rPr sz="1900" u="heavy" spc="-5" dirty="0">
                <a:solidFill>
                  <a:srgbClr val="FF8018"/>
                </a:solidFill>
                <a:latin typeface="Comic Sans MS"/>
                <a:cs typeface="Comic Sans MS"/>
                <a:hlinkClick r:id="rId12"/>
              </a:rPr>
              <a:t>coll</a:t>
            </a:r>
            <a:r>
              <a:rPr sz="1900" u="heavy" spc="-25" dirty="0">
                <a:solidFill>
                  <a:srgbClr val="FF8018"/>
                </a:solidFill>
                <a:latin typeface="Comic Sans MS"/>
                <a:cs typeface="Comic Sans MS"/>
                <a:hlinkClick r:id="rId12"/>
              </a:rPr>
              <a:t>e</a:t>
            </a:r>
            <a:r>
              <a:rPr sz="1900" u="heavy" spc="-5" dirty="0">
                <a:solidFill>
                  <a:srgbClr val="FF8018"/>
                </a:solidFill>
                <a:latin typeface="Comic Sans MS"/>
                <a:cs typeface="Comic Sans MS"/>
                <a:hlinkClick r:id="rId12"/>
              </a:rPr>
              <a:t>c</a:t>
            </a:r>
            <a:r>
              <a:rPr sz="1900" u="heavy" spc="-15" dirty="0">
                <a:solidFill>
                  <a:srgbClr val="FF8018"/>
                </a:solidFill>
                <a:latin typeface="Comic Sans MS"/>
                <a:cs typeface="Comic Sans MS"/>
                <a:hlinkClick r:id="rId12"/>
              </a:rPr>
              <a:t>t</a:t>
            </a:r>
            <a:r>
              <a:rPr sz="1900" u="heavy" spc="-20" dirty="0">
                <a:solidFill>
                  <a:srgbClr val="FF8018"/>
                </a:solidFill>
                <a:latin typeface="Comic Sans MS"/>
                <a:cs typeface="Comic Sans MS"/>
                <a:hlinkClick r:id="rId12"/>
              </a:rPr>
              <a:t>i</a:t>
            </a:r>
            <a:r>
              <a:rPr sz="1900" u="heavy" spc="-5" dirty="0">
                <a:solidFill>
                  <a:srgbClr val="FF8018"/>
                </a:solidFill>
                <a:latin typeface="Comic Sans MS"/>
                <a:cs typeface="Comic Sans MS"/>
                <a:hlinkClick r:id="rId12"/>
              </a:rPr>
              <a:t>o</a:t>
            </a:r>
            <a:r>
              <a:rPr sz="1900" u="heavy" spc="-20" dirty="0">
                <a:solidFill>
                  <a:srgbClr val="FF8018"/>
                </a:solidFill>
                <a:latin typeface="Comic Sans MS"/>
                <a:cs typeface="Comic Sans MS"/>
                <a:hlinkClick r:id="rId12"/>
              </a:rPr>
              <a:t>n</a:t>
            </a:r>
            <a:r>
              <a:rPr sz="1900" u="heavy" spc="25" dirty="0">
                <a:solidFill>
                  <a:srgbClr val="FF8018"/>
                </a:solidFill>
                <a:latin typeface="Comic Sans MS"/>
                <a:cs typeface="Comic Sans MS"/>
                <a:hlinkClick r:id="rId12"/>
              </a:rPr>
              <a:t>.</a:t>
            </a:r>
            <a:r>
              <a:rPr sz="1900" u="heavy" spc="-5" dirty="0">
                <a:solidFill>
                  <a:srgbClr val="FF8018"/>
                </a:solidFill>
                <a:latin typeface="Comic Sans MS"/>
                <a:cs typeface="Comic Sans MS"/>
                <a:hlinkClick r:id="rId12"/>
              </a:rPr>
              <a:t>co</a:t>
            </a:r>
            <a:r>
              <a:rPr sz="1900" u="heavy" spc="-25" dirty="0">
                <a:solidFill>
                  <a:srgbClr val="FF8018"/>
                </a:solidFill>
                <a:latin typeface="Comic Sans MS"/>
                <a:cs typeface="Comic Sans MS"/>
                <a:hlinkClick r:id="rId12"/>
              </a:rPr>
              <a:t>m</a:t>
            </a:r>
            <a:r>
              <a:rPr sz="1900" u="heavy" spc="25" dirty="0">
                <a:solidFill>
                  <a:srgbClr val="FF8018"/>
                </a:solidFill>
                <a:latin typeface="Comic Sans MS"/>
                <a:cs typeface="Comic Sans MS"/>
                <a:hlinkClick r:id="rId12"/>
              </a:rPr>
              <a:t>.</a:t>
            </a:r>
            <a:r>
              <a:rPr sz="1900" u="heavy" spc="-20" dirty="0">
                <a:solidFill>
                  <a:srgbClr val="FF8018"/>
                </a:solidFill>
                <a:latin typeface="Comic Sans MS"/>
                <a:cs typeface="Comic Sans MS"/>
                <a:hlinkClick r:id="rId12"/>
              </a:rPr>
              <a:t>n</a:t>
            </a:r>
            <a:r>
              <a:rPr sz="1900" u="heavy" spc="-10" dirty="0">
                <a:solidFill>
                  <a:srgbClr val="FF8018"/>
                </a:solidFill>
                <a:latin typeface="Comic Sans MS"/>
                <a:cs typeface="Comic Sans MS"/>
                <a:hlinkClick r:id="rId12"/>
              </a:rPr>
              <a:t>g</a:t>
            </a:r>
            <a:endParaRPr sz="1900">
              <a:latin typeface="Comic Sans MS"/>
              <a:cs typeface="Comic Sans MS"/>
            </a:endParaRPr>
          </a:p>
          <a:p>
            <a:pPr marL="268605" indent="-255904">
              <a:lnSpc>
                <a:spcPct val="100000"/>
              </a:lnSpc>
              <a:spcBef>
                <a:spcPts val="385"/>
              </a:spcBef>
              <a:buClr>
                <a:srgbClr val="2CA1BE"/>
              </a:buClr>
              <a:buSzPct val="65625"/>
              <a:buFont typeface="Wingdings"/>
              <a:buChar char=""/>
              <a:tabLst>
                <a:tab pos="269240" algn="l"/>
              </a:tabLst>
            </a:pPr>
            <a:r>
              <a:rPr sz="1600" spc="-5" dirty="0">
                <a:latin typeface="Comic Sans MS"/>
                <a:cs typeface="Comic Sans MS"/>
              </a:rPr>
              <a:t>R</a:t>
            </a:r>
            <a:r>
              <a:rPr sz="1600" spc="-10" dirty="0">
                <a:latin typeface="Comic Sans MS"/>
                <a:cs typeface="Comic Sans MS"/>
              </a:rPr>
              <a:t>oa</a:t>
            </a:r>
            <a:r>
              <a:rPr sz="1600" dirty="0">
                <a:latin typeface="Comic Sans MS"/>
                <a:cs typeface="Comic Sans MS"/>
              </a:rPr>
              <a:t>d</a:t>
            </a:r>
            <a:r>
              <a:rPr sz="1600" spc="45" dirty="0">
                <a:latin typeface="Times New Roman"/>
                <a:cs typeface="Times New Roman"/>
              </a:rPr>
              <a:t> </a:t>
            </a:r>
            <a:r>
              <a:rPr sz="1600" spc="10" dirty="0">
                <a:latin typeface="Comic Sans MS"/>
                <a:cs typeface="Comic Sans MS"/>
              </a:rPr>
              <a:t>T</a:t>
            </a:r>
            <a:r>
              <a:rPr sz="1600" spc="-5" dirty="0">
                <a:latin typeface="Comic Sans MS"/>
                <a:cs typeface="Comic Sans MS"/>
              </a:rPr>
              <a:t>r</a:t>
            </a:r>
            <a:r>
              <a:rPr sz="1600" spc="-15" dirty="0">
                <a:latin typeface="Comic Sans MS"/>
                <a:cs typeface="Comic Sans MS"/>
              </a:rPr>
              <a:t>a</a:t>
            </a:r>
            <a:r>
              <a:rPr sz="1600" spc="-5" dirty="0">
                <a:latin typeface="Comic Sans MS"/>
                <a:cs typeface="Comic Sans MS"/>
              </a:rPr>
              <a:t>ffi</a:t>
            </a:r>
            <a:r>
              <a:rPr sz="1600" dirty="0">
                <a:latin typeface="Comic Sans MS"/>
                <a:cs typeface="Comic Sans MS"/>
              </a:rPr>
              <a:t>c</a:t>
            </a:r>
            <a:r>
              <a:rPr sz="1600" spc="50" dirty="0">
                <a:latin typeface="Times New Roman"/>
                <a:cs typeface="Times New Roman"/>
              </a:rPr>
              <a:t> </a:t>
            </a:r>
            <a:r>
              <a:rPr sz="1600" spc="-10" dirty="0">
                <a:latin typeface="Comic Sans MS"/>
                <a:cs typeface="Comic Sans MS"/>
              </a:rPr>
              <a:t>C</a:t>
            </a:r>
            <a:r>
              <a:rPr sz="1600" spc="-5" dirty="0">
                <a:latin typeface="Comic Sans MS"/>
                <a:cs typeface="Comic Sans MS"/>
              </a:rPr>
              <a:t>r</a:t>
            </a:r>
            <a:r>
              <a:rPr sz="1600" spc="-15" dirty="0">
                <a:latin typeface="Comic Sans MS"/>
                <a:cs typeface="Comic Sans MS"/>
              </a:rPr>
              <a:t>a</a:t>
            </a:r>
            <a:r>
              <a:rPr sz="1600" spc="5" dirty="0">
                <a:latin typeface="Comic Sans MS"/>
                <a:cs typeface="Comic Sans MS"/>
              </a:rPr>
              <a:t>s</a:t>
            </a:r>
            <a:r>
              <a:rPr sz="1600" dirty="0">
                <a:latin typeface="Comic Sans MS"/>
                <a:cs typeface="Comic Sans MS"/>
              </a:rPr>
              <a:t>h</a:t>
            </a:r>
            <a:r>
              <a:rPr sz="1600" spc="85" dirty="0">
                <a:latin typeface="Times New Roman"/>
                <a:cs typeface="Times New Roman"/>
              </a:rPr>
              <a:t> </a:t>
            </a:r>
            <a:r>
              <a:rPr sz="1600" spc="5" dirty="0">
                <a:latin typeface="Comic Sans MS"/>
                <a:cs typeface="Comic Sans MS"/>
              </a:rPr>
              <a:t>I</a:t>
            </a:r>
            <a:r>
              <a:rPr sz="1600" spc="-5" dirty="0">
                <a:latin typeface="Comic Sans MS"/>
                <a:cs typeface="Comic Sans MS"/>
              </a:rPr>
              <a:t>nf</a:t>
            </a:r>
            <a:r>
              <a:rPr sz="1600" spc="-10" dirty="0">
                <a:latin typeface="Comic Sans MS"/>
                <a:cs typeface="Comic Sans MS"/>
              </a:rPr>
              <a:t>o</a:t>
            </a:r>
            <a:r>
              <a:rPr sz="1600" spc="-5" dirty="0">
                <a:latin typeface="Comic Sans MS"/>
                <a:cs typeface="Comic Sans MS"/>
              </a:rPr>
              <a:t>rm</a:t>
            </a:r>
            <a:r>
              <a:rPr sz="1600" spc="-10" dirty="0">
                <a:latin typeface="Comic Sans MS"/>
                <a:cs typeface="Comic Sans MS"/>
              </a:rPr>
              <a:t>a</a:t>
            </a:r>
            <a:r>
              <a:rPr sz="1600" spc="5" dirty="0">
                <a:latin typeface="Comic Sans MS"/>
                <a:cs typeface="Comic Sans MS"/>
              </a:rPr>
              <a:t>t</a:t>
            </a:r>
            <a:r>
              <a:rPr sz="1600" dirty="0">
                <a:latin typeface="Comic Sans MS"/>
                <a:cs typeface="Comic Sans MS"/>
              </a:rPr>
              <a:t>i</a:t>
            </a:r>
            <a:r>
              <a:rPr sz="1600" spc="-10" dirty="0">
                <a:latin typeface="Comic Sans MS"/>
                <a:cs typeface="Comic Sans MS"/>
              </a:rPr>
              <a:t>o</a:t>
            </a:r>
            <a:r>
              <a:rPr sz="1600" dirty="0">
                <a:latin typeface="Comic Sans MS"/>
                <a:cs typeface="Comic Sans MS"/>
              </a:rPr>
              <a:t>n</a:t>
            </a:r>
            <a:r>
              <a:rPr sz="1600" spc="30" dirty="0">
                <a:latin typeface="Times New Roman"/>
                <a:cs typeface="Times New Roman"/>
              </a:rPr>
              <a:t> </a:t>
            </a:r>
            <a:r>
              <a:rPr sz="1600" spc="-15" dirty="0">
                <a:latin typeface="Comic Sans MS"/>
                <a:cs typeface="Comic Sans MS"/>
              </a:rPr>
              <a:t>S</a:t>
            </a:r>
            <a:r>
              <a:rPr sz="1600" dirty="0">
                <a:latin typeface="Comic Sans MS"/>
                <a:cs typeface="Comic Sans MS"/>
              </a:rPr>
              <a:t>y</a:t>
            </a:r>
            <a:r>
              <a:rPr sz="1600" spc="10" dirty="0">
                <a:latin typeface="Comic Sans MS"/>
                <a:cs typeface="Comic Sans MS"/>
              </a:rPr>
              <a:t>s</a:t>
            </a:r>
            <a:r>
              <a:rPr sz="1600" spc="5" dirty="0">
                <a:latin typeface="Comic Sans MS"/>
                <a:cs typeface="Comic Sans MS"/>
              </a:rPr>
              <a:t>te</a:t>
            </a:r>
            <a:r>
              <a:rPr sz="1600" dirty="0">
                <a:latin typeface="Comic Sans MS"/>
                <a:cs typeface="Comic Sans MS"/>
              </a:rPr>
              <a:t>m</a:t>
            </a:r>
            <a:r>
              <a:rPr sz="1600" spc="5" dirty="0">
                <a:latin typeface="Times New Roman"/>
                <a:cs typeface="Times New Roman"/>
              </a:rPr>
              <a:t> </a:t>
            </a:r>
            <a:r>
              <a:rPr sz="1600" spc="5" dirty="0">
                <a:latin typeface="Comic Sans MS"/>
                <a:cs typeface="Comic Sans MS"/>
              </a:rPr>
              <a:t>(</a:t>
            </a:r>
            <a:r>
              <a:rPr sz="1600" spc="-5" dirty="0">
                <a:latin typeface="Comic Sans MS"/>
                <a:cs typeface="Comic Sans MS"/>
              </a:rPr>
              <a:t>R</a:t>
            </a:r>
            <a:r>
              <a:rPr sz="1600" spc="5" dirty="0">
                <a:latin typeface="Comic Sans MS"/>
                <a:cs typeface="Comic Sans MS"/>
              </a:rPr>
              <a:t>T</a:t>
            </a:r>
            <a:r>
              <a:rPr sz="1600" spc="-10" dirty="0">
                <a:latin typeface="Comic Sans MS"/>
                <a:cs typeface="Comic Sans MS"/>
              </a:rPr>
              <a:t>C</a:t>
            </a:r>
            <a:r>
              <a:rPr sz="1600" spc="5" dirty="0">
                <a:latin typeface="Comic Sans MS"/>
                <a:cs typeface="Comic Sans MS"/>
              </a:rPr>
              <a:t>I</a:t>
            </a:r>
            <a:r>
              <a:rPr sz="1600" spc="-15" dirty="0">
                <a:latin typeface="Comic Sans MS"/>
                <a:cs typeface="Comic Sans MS"/>
              </a:rPr>
              <a:t>S</a:t>
            </a:r>
            <a:r>
              <a:rPr sz="1600" spc="25" dirty="0">
                <a:latin typeface="Comic Sans MS"/>
                <a:cs typeface="Comic Sans MS"/>
              </a:rPr>
              <a:t>)</a:t>
            </a:r>
            <a:r>
              <a:rPr sz="1900" u="heavy" spc="-135" dirty="0">
                <a:solidFill>
                  <a:srgbClr val="FF8018"/>
                </a:solidFill>
                <a:latin typeface="Comic Sans MS"/>
                <a:cs typeface="Comic Sans MS"/>
                <a:hlinkClick r:id="rId13"/>
              </a:rPr>
              <a:t> </a:t>
            </a:r>
            <a:r>
              <a:rPr sz="1900" u="heavy" spc="-20" dirty="0">
                <a:solidFill>
                  <a:srgbClr val="FF8018"/>
                </a:solidFill>
                <a:latin typeface="Comic Sans MS"/>
                <a:cs typeface="Comic Sans MS"/>
                <a:hlinkClick r:id="rId13"/>
              </a:rPr>
              <a:t>www</a:t>
            </a:r>
            <a:r>
              <a:rPr sz="1900" u="heavy" spc="20" dirty="0">
                <a:solidFill>
                  <a:srgbClr val="FF8018"/>
                </a:solidFill>
                <a:latin typeface="Comic Sans MS"/>
                <a:cs typeface="Comic Sans MS"/>
                <a:hlinkClick r:id="rId13"/>
              </a:rPr>
              <a:t>.</a:t>
            </a:r>
            <a:r>
              <a:rPr sz="1900" u="heavy" spc="-15" dirty="0">
                <a:solidFill>
                  <a:srgbClr val="FF8018"/>
                </a:solidFill>
                <a:latin typeface="Comic Sans MS"/>
                <a:cs typeface="Comic Sans MS"/>
                <a:hlinkClick r:id="rId13"/>
              </a:rPr>
              <a:t>fr</a:t>
            </a:r>
            <a:r>
              <a:rPr sz="1900" u="heavy" spc="-25" dirty="0">
                <a:solidFill>
                  <a:srgbClr val="FF8018"/>
                </a:solidFill>
                <a:latin typeface="Comic Sans MS"/>
                <a:cs typeface="Comic Sans MS"/>
                <a:hlinkClick r:id="rId13"/>
              </a:rPr>
              <a:t>s</a:t>
            </a:r>
            <a:r>
              <a:rPr sz="1900" u="heavy" spc="-5" dirty="0">
                <a:solidFill>
                  <a:srgbClr val="FF8018"/>
                </a:solidFill>
                <a:latin typeface="Comic Sans MS"/>
                <a:cs typeface="Comic Sans MS"/>
                <a:hlinkClick r:id="rId13"/>
              </a:rPr>
              <a:t>c</a:t>
            </a:r>
            <a:r>
              <a:rPr sz="1900" u="heavy" spc="-15" dirty="0">
                <a:solidFill>
                  <a:srgbClr val="FF8018"/>
                </a:solidFill>
                <a:latin typeface="Comic Sans MS"/>
                <a:cs typeface="Comic Sans MS"/>
                <a:hlinkClick r:id="rId13"/>
              </a:rPr>
              <a:t>rt</a:t>
            </a:r>
            <a:r>
              <a:rPr sz="1900" u="heavy" spc="-5" dirty="0">
                <a:solidFill>
                  <a:srgbClr val="FF8018"/>
                </a:solidFill>
                <a:latin typeface="Comic Sans MS"/>
                <a:cs typeface="Comic Sans MS"/>
                <a:hlinkClick r:id="rId13"/>
              </a:rPr>
              <a:t>c</a:t>
            </a:r>
            <a:r>
              <a:rPr sz="1900" u="heavy" spc="-15" dirty="0">
                <a:solidFill>
                  <a:srgbClr val="FF8018"/>
                </a:solidFill>
                <a:latin typeface="Comic Sans MS"/>
                <a:cs typeface="Comic Sans MS"/>
                <a:hlinkClick r:id="rId13"/>
              </a:rPr>
              <a:t>i</a:t>
            </a:r>
            <a:r>
              <a:rPr sz="1900" u="heavy" spc="-25" dirty="0">
                <a:solidFill>
                  <a:srgbClr val="FF8018"/>
                </a:solidFill>
                <a:latin typeface="Comic Sans MS"/>
                <a:cs typeface="Comic Sans MS"/>
                <a:hlinkClick r:id="rId13"/>
              </a:rPr>
              <a:t>s</a:t>
            </a:r>
            <a:r>
              <a:rPr sz="1900" u="heavy" spc="25" dirty="0">
                <a:solidFill>
                  <a:srgbClr val="FF8018"/>
                </a:solidFill>
                <a:latin typeface="Comic Sans MS"/>
                <a:cs typeface="Comic Sans MS"/>
                <a:hlinkClick r:id="rId13"/>
              </a:rPr>
              <a:t>.</a:t>
            </a:r>
            <a:r>
              <a:rPr sz="1900" u="heavy" spc="-5" dirty="0">
                <a:solidFill>
                  <a:srgbClr val="FF8018"/>
                </a:solidFill>
                <a:latin typeface="Comic Sans MS"/>
                <a:cs typeface="Comic Sans MS"/>
                <a:hlinkClick r:id="rId13"/>
              </a:rPr>
              <a:t>co</a:t>
            </a:r>
            <a:r>
              <a:rPr sz="1900" u="heavy" spc="-25" dirty="0">
                <a:solidFill>
                  <a:srgbClr val="FF8018"/>
                </a:solidFill>
                <a:latin typeface="Comic Sans MS"/>
                <a:cs typeface="Comic Sans MS"/>
                <a:hlinkClick r:id="rId13"/>
              </a:rPr>
              <a:t>m</a:t>
            </a:r>
            <a:r>
              <a:rPr sz="1900" u="heavy" spc="25" dirty="0">
                <a:solidFill>
                  <a:srgbClr val="FF8018"/>
                </a:solidFill>
                <a:latin typeface="Comic Sans MS"/>
                <a:cs typeface="Comic Sans MS"/>
                <a:hlinkClick r:id="rId13"/>
              </a:rPr>
              <a:t>.</a:t>
            </a:r>
            <a:r>
              <a:rPr sz="1900" u="heavy" spc="-20" dirty="0">
                <a:solidFill>
                  <a:srgbClr val="FF8018"/>
                </a:solidFill>
                <a:latin typeface="Comic Sans MS"/>
                <a:cs typeface="Comic Sans MS"/>
                <a:hlinkClick r:id="rId13"/>
              </a:rPr>
              <a:t>n</a:t>
            </a:r>
            <a:r>
              <a:rPr sz="1900" u="heavy" spc="-10" dirty="0">
                <a:solidFill>
                  <a:srgbClr val="FF8018"/>
                </a:solidFill>
                <a:latin typeface="Comic Sans MS"/>
                <a:cs typeface="Comic Sans MS"/>
                <a:hlinkClick r:id="rId13"/>
              </a:rPr>
              <a:t>g</a:t>
            </a:r>
            <a:endParaRPr sz="1900">
              <a:latin typeface="Comic Sans MS"/>
              <a:cs typeface="Comic Sans MS"/>
            </a:endParaRPr>
          </a:p>
        </p:txBody>
      </p:sp>
      <p:sp>
        <p:nvSpPr>
          <p:cNvPr id="5" name="object 5"/>
          <p:cNvSpPr/>
          <p:nvPr/>
        </p:nvSpPr>
        <p:spPr>
          <a:xfrm>
            <a:off x="201168" y="356615"/>
            <a:ext cx="7324344" cy="854963"/>
          </a:xfrm>
          <a:prstGeom prst="rect">
            <a:avLst/>
          </a:prstGeom>
          <a:blipFill>
            <a:blip r:embed="rId1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79330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72110" indent="-255904">
              <a:lnSpc>
                <a:spcPct val="100000"/>
              </a:lnSpc>
              <a:buClr>
                <a:srgbClr val="2CA1BE"/>
              </a:buClr>
              <a:buSzPct val="65625"/>
              <a:buFont typeface="Wingdings"/>
              <a:buChar char=""/>
              <a:tabLst>
                <a:tab pos="373380" algn="l"/>
              </a:tabLst>
            </a:pPr>
            <a:r>
              <a:rPr sz="1600" b="0" spc="-5" dirty="0">
                <a:solidFill>
                  <a:srgbClr val="000000"/>
                </a:solidFill>
                <a:latin typeface="Comic Sans MS"/>
                <a:cs typeface="Comic Sans MS"/>
              </a:rPr>
              <a:t>R</a:t>
            </a:r>
            <a:r>
              <a:rPr sz="1600" b="0" spc="-10" dirty="0">
                <a:solidFill>
                  <a:srgbClr val="000000"/>
                </a:solidFill>
                <a:latin typeface="Comic Sans MS"/>
                <a:cs typeface="Comic Sans MS"/>
              </a:rPr>
              <a:t>oa</a:t>
            </a:r>
            <a:r>
              <a:rPr sz="1600" b="0" dirty="0">
                <a:solidFill>
                  <a:srgbClr val="000000"/>
                </a:solidFill>
                <a:latin typeface="Comic Sans MS"/>
                <a:cs typeface="Comic Sans MS"/>
              </a:rPr>
              <a:t>d</a:t>
            </a:r>
            <a:r>
              <a:rPr sz="1600" b="0" spc="45" dirty="0">
                <a:solidFill>
                  <a:srgbClr val="000000"/>
                </a:solidFill>
                <a:latin typeface="Times New Roman"/>
                <a:cs typeface="Times New Roman"/>
              </a:rPr>
              <a:t> </a:t>
            </a:r>
            <a:r>
              <a:rPr sz="1600" b="0" spc="5" dirty="0">
                <a:solidFill>
                  <a:srgbClr val="000000"/>
                </a:solidFill>
                <a:latin typeface="Comic Sans MS"/>
                <a:cs typeface="Comic Sans MS"/>
              </a:rPr>
              <a:t>T</a:t>
            </a:r>
            <a:r>
              <a:rPr sz="1600" b="0" spc="-10" dirty="0">
                <a:solidFill>
                  <a:srgbClr val="000000"/>
                </a:solidFill>
                <a:latin typeface="Comic Sans MS"/>
                <a:cs typeface="Comic Sans MS"/>
              </a:rPr>
              <a:t>ra</a:t>
            </a:r>
            <a:r>
              <a:rPr sz="1600" b="0" spc="-5" dirty="0">
                <a:solidFill>
                  <a:srgbClr val="000000"/>
                </a:solidFill>
                <a:latin typeface="Comic Sans MS"/>
                <a:cs typeface="Comic Sans MS"/>
              </a:rPr>
              <a:t>n</a:t>
            </a:r>
            <a:r>
              <a:rPr sz="1600" b="0" dirty="0">
                <a:solidFill>
                  <a:srgbClr val="000000"/>
                </a:solidFill>
                <a:latin typeface="Comic Sans MS"/>
                <a:cs typeface="Comic Sans MS"/>
              </a:rPr>
              <a:t>spo</a:t>
            </a:r>
            <a:r>
              <a:rPr sz="1600" b="0" spc="-15" dirty="0">
                <a:solidFill>
                  <a:srgbClr val="000000"/>
                </a:solidFill>
                <a:latin typeface="Comic Sans MS"/>
                <a:cs typeface="Comic Sans MS"/>
              </a:rPr>
              <a:t>r</a:t>
            </a:r>
            <a:r>
              <a:rPr sz="1600" b="0" dirty="0">
                <a:solidFill>
                  <a:srgbClr val="000000"/>
                </a:solidFill>
                <a:latin typeface="Comic Sans MS"/>
                <a:cs typeface="Comic Sans MS"/>
              </a:rPr>
              <a:t>t</a:t>
            </a:r>
            <a:r>
              <a:rPr sz="1600" b="0" spc="35" dirty="0">
                <a:solidFill>
                  <a:srgbClr val="000000"/>
                </a:solidFill>
                <a:latin typeface="Times New Roman"/>
                <a:cs typeface="Times New Roman"/>
              </a:rPr>
              <a:t> </a:t>
            </a:r>
            <a:r>
              <a:rPr sz="1600" b="0" spc="-15" dirty="0">
                <a:solidFill>
                  <a:srgbClr val="000000"/>
                </a:solidFill>
                <a:latin typeface="Comic Sans MS"/>
                <a:cs typeface="Comic Sans MS"/>
              </a:rPr>
              <a:t>S</a:t>
            </a:r>
            <a:r>
              <a:rPr sz="1600" b="0" spc="-10" dirty="0">
                <a:solidFill>
                  <a:srgbClr val="000000"/>
                </a:solidFill>
                <a:latin typeface="Comic Sans MS"/>
                <a:cs typeface="Comic Sans MS"/>
              </a:rPr>
              <a:t>a</a:t>
            </a:r>
            <a:r>
              <a:rPr sz="1600" b="0" spc="-5" dirty="0">
                <a:solidFill>
                  <a:srgbClr val="000000"/>
                </a:solidFill>
                <a:latin typeface="Comic Sans MS"/>
                <a:cs typeface="Comic Sans MS"/>
              </a:rPr>
              <a:t>fe</a:t>
            </a:r>
            <a:r>
              <a:rPr sz="1600" b="0" spc="10" dirty="0">
                <a:solidFill>
                  <a:srgbClr val="000000"/>
                </a:solidFill>
                <a:latin typeface="Comic Sans MS"/>
                <a:cs typeface="Comic Sans MS"/>
              </a:rPr>
              <a:t>t</a:t>
            </a:r>
            <a:r>
              <a:rPr sz="1600" b="0" dirty="0">
                <a:solidFill>
                  <a:srgbClr val="000000"/>
                </a:solidFill>
                <a:latin typeface="Comic Sans MS"/>
                <a:cs typeface="Comic Sans MS"/>
              </a:rPr>
              <a:t>y</a:t>
            </a:r>
            <a:r>
              <a:rPr sz="1600" b="0" spc="55" dirty="0">
                <a:solidFill>
                  <a:srgbClr val="000000"/>
                </a:solidFill>
                <a:latin typeface="Times New Roman"/>
                <a:cs typeface="Times New Roman"/>
              </a:rPr>
              <a:t> </a:t>
            </a:r>
            <a:r>
              <a:rPr sz="1600" b="0" spc="-15" dirty="0">
                <a:solidFill>
                  <a:srgbClr val="000000"/>
                </a:solidFill>
                <a:latin typeface="Comic Sans MS"/>
                <a:cs typeface="Comic Sans MS"/>
              </a:rPr>
              <a:t>S</a:t>
            </a:r>
            <a:r>
              <a:rPr sz="1600" b="0" spc="5" dirty="0">
                <a:solidFill>
                  <a:srgbClr val="000000"/>
                </a:solidFill>
                <a:latin typeface="Comic Sans MS"/>
                <a:cs typeface="Comic Sans MS"/>
              </a:rPr>
              <a:t>t</a:t>
            </a:r>
            <a:r>
              <a:rPr sz="1600" b="0" spc="-10" dirty="0">
                <a:solidFill>
                  <a:srgbClr val="000000"/>
                </a:solidFill>
                <a:latin typeface="Comic Sans MS"/>
                <a:cs typeface="Comic Sans MS"/>
              </a:rPr>
              <a:t>a</a:t>
            </a:r>
            <a:r>
              <a:rPr sz="1600" b="0" spc="-5" dirty="0">
                <a:solidFill>
                  <a:srgbClr val="000000"/>
                </a:solidFill>
                <a:latin typeface="Comic Sans MS"/>
                <a:cs typeface="Comic Sans MS"/>
              </a:rPr>
              <a:t>n</a:t>
            </a:r>
            <a:r>
              <a:rPr sz="1600" b="0" spc="-15" dirty="0">
                <a:solidFill>
                  <a:srgbClr val="000000"/>
                </a:solidFill>
                <a:latin typeface="Comic Sans MS"/>
                <a:cs typeface="Comic Sans MS"/>
              </a:rPr>
              <a:t>d</a:t>
            </a:r>
            <a:r>
              <a:rPr sz="1600" b="0" spc="-10" dirty="0">
                <a:solidFill>
                  <a:srgbClr val="000000"/>
                </a:solidFill>
                <a:latin typeface="Comic Sans MS"/>
                <a:cs typeface="Comic Sans MS"/>
              </a:rPr>
              <a:t>ar</a:t>
            </a:r>
            <a:r>
              <a:rPr sz="1600" b="0" spc="-15" dirty="0">
                <a:solidFill>
                  <a:srgbClr val="000000"/>
                </a:solidFill>
                <a:latin typeface="Comic Sans MS"/>
                <a:cs typeface="Comic Sans MS"/>
              </a:rPr>
              <a:t>d</a:t>
            </a:r>
            <a:r>
              <a:rPr sz="1600" b="0" dirty="0">
                <a:solidFill>
                  <a:srgbClr val="000000"/>
                </a:solidFill>
                <a:latin typeface="Comic Sans MS"/>
                <a:cs typeface="Comic Sans MS"/>
              </a:rPr>
              <a:t>i</a:t>
            </a:r>
            <a:r>
              <a:rPr sz="1600" b="0" spc="-5" dirty="0">
                <a:solidFill>
                  <a:srgbClr val="000000"/>
                </a:solidFill>
                <a:latin typeface="Comic Sans MS"/>
                <a:cs typeface="Comic Sans MS"/>
              </a:rPr>
              <a:t>z</a:t>
            </a:r>
            <a:r>
              <a:rPr sz="1600" b="0" spc="-15" dirty="0">
                <a:solidFill>
                  <a:srgbClr val="000000"/>
                </a:solidFill>
                <a:latin typeface="Comic Sans MS"/>
                <a:cs typeface="Comic Sans MS"/>
              </a:rPr>
              <a:t>a</a:t>
            </a:r>
            <a:r>
              <a:rPr sz="1600" b="0" spc="5" dirty="0">
                <a:solidFill>
                  <a:srgbClr val="000000"/>
                </a:solidFill>
                <a:latin typeface="Comic Sans MS"/>
                <a:cs typeface="Comic Sans MS"/>
              </a:rPr>
              <a:t>t</a:t>
            </a:r>
            <a:r>
              <a:rPr sz="1600" b="0" dirty="0">
                <a:solidFill>
                  <a:srgbClr val="000000"/>
                </a:solidFill>
                <a:latin typeface="Comic Sans MS"/>
                <a:cs typeface="Comic Sans MS"/>
              </a:rPr>
              <a:t>i</a:t>
            </a:r>
            <a:r>
              <a:rPr sz="1600" b="0" spc="-10" dirty="0">
                <a:solidFill>
                  <a:srgbClr val="000000"/>
                </a:solidFill>
                <a:latin typeface="Comic Sans MS"/>
                <a:cs typeface="Comic Sans MS"/>
              </a:rPr>
              <a:t>o</a:t>
            </a:r>
            <a:r>
              <a:rPr sz="1600" b="0" dirty="0">
                <a:solidFill>
                  <a:srgbClr val="000000"/>
                </a:solidFill>
                <a:latin typeface="Comic Sans MS"/>
                <a:cs typeface="Comic Sans MS"/>
              </a:rPr>
              <a:t>n</a:t>
            </a:r>
            <a:r>
              <a:rPr sz="1600" b="0" spc="50" dirty="0">
                <a:solidFill>
                  <a:srgbClr val="000000"/>
                </a:solidFill>
                <a:latin typeface="Times New Roman"/>
                <a:cs typeface="Times New Roman"/>
              </a:rPr>
              <a:t> </a:t>
            </a:r>
            <a:r>
              <a:rPr sz="1600" b="0" spc="-15" dirty="0">
                <a:solidFill>
                  <a:srgbClr val="000000"/>
                </a:solidFill>
                <a:latin typeface="Comic Sans MS"/>
                <a:cs typeface="Comic Sans MS"/>
              </a:rPr>
              <a:t>S</a:t>
            </a:r>
            <a:r>
              <a:rPr sz="1600" b="0" dirty="0">
                <a:solidFill>
                  <a:srgbClr val="000000"/>
                </a:solidFill>
                <a:latin typeface="Comic Sans MS"/>
                <a:cs typeface="Comic Sans MS"/>
              </a:rPr>
              <a:t>y</a:t>
            </a:r>
            <a:r>
              <a:rPr sz="1600" b="0" spc="5" dirty="0">
                <a:solidFill>
                  <a:srgbClr val="000000"/>
                </a:solidFill>
                <a:latin typeface="Comic Sans MS"/>
                <a:cs typeface="Comic Sans MS"/>
              </a:rPr>
              <a:t>st</a:t>
            </a:r>
            <a:r>
              <a:rPr sz="1600" b="0" dirty="0">
                <a:solidFill>
                  <a:srgbClr val="000000"/>
                </a:solidFill>
                <a:latin typeface="Comic Sans MS"/>
                <a:cs typeface="Comic Sans MS"/>
              </a:rPr>
              <a:t>em</a:t>
            </a:r>
            <a:r>
              <a:rPr sz="1600" b="0" spc="50" dirty="0">
                <a:solidFill>
                  <a:srgbClr val="000000"/>
                </a:solidFill>
                <a:latin typeface="Times New Roman"/>
                <a:cs typeface="Times New Roman"/>
              </a:rPr>
              <a:t> </a:t>
            </a:r>
            <a:r>
              <a:rPr sz="2700" b="0" u="heavy" spc="-10" dirty="0">
                <a:solidFill>
                  <a:srgbClr val="EB631B"/>
                </a:solidFill>
                <a:latin typeface="Comic Sans MS"/>
                <a:cs typeface="Comic Sans MS"/>
                <a:hlinkClick r:id="rId3"/>
              </a:rPr>
              <a:t>www</a:t>
            </a:r>
            <a:r>
              <a:rPr sz="2700" b="0" u="heavy" spc="15" dirty="0">
                <a:solidFill>
                  <a:srgbClr val="EB631B"/>
                </a:solidFill>
                <a:latin typeface="Comic Sans MS"/>
                <a:cs typeface="Comic Sans MS"/>
                <a:hlinkClick r:id="rId3"/>
              </a:rPr>
              <a:t>.</a:t>
            </a:r>
            <a:r>
              <a:rPr sz="2700" b="0" u="heavy" spc="-15" dirty="0">
                <a:solidFill>
                  <a:srgbClr val="EB631B"/>
                </a:solidFill>
                <a:latin typeface="Comic Sans MS"/>
                <a:cs typeface="Comic Sans MS"/>
                <a:hlinkClick r:id="rId3"/>
              </a:rPr>
              <a:t>f</a:t>
            </a:r>
            <a:r>
              <a:rPr sz="2700" b="0" u="heavy" spc="-5" dirty="0">
                <a:solidFill>
                  <a:srgbClr val="EB631B"/>
                </a:solidFill>
                <a:latin typeface="Comic Sans MS"/>
                <a:cs typeface="Comic Sans MS"/>
                <a:hlinkClick r:id="rId3"/>
              </a:rPr>
              <a:t>r</a:t>
            </a:r>
            <a:r>
              <a:rPr sz="2700" b="0" u="heavy" spc="-10" dirty="0">
                <a:solidFill>
                  <a:srgbClr val="EB631B"/>
                </a:solidFill>
                <a:latin typeface="Comic Sans MS"/>
                <a:cs typeface="Comic Sans MS"/>
                <a:hlinkClick r:id="rId3"/>
              </a:rPr>
              <a:t>s</a:t>
            </a:r>
            <a:r>
              <a:rPr sz="2700" b="0" u="heavy" dirty="0">
                <a:solidFill>
                  <a:srgbClr val="EB631B"/>
                </a:solidFill>
                <a:latin typeface="Comic Sans MS"/>
                <a:cs typeface="Comic Sans MS"/>
                <a:hlinkClick r:id="rId3"/>
              </a:rPr>
              <a:t>c</a:t>
            </a:r>
            <a:r>
              <a:rPr sz="2700" b="0" u="heavy" spc="-5" dirty="0">
                <a:solidFill>
                  <a:srgbClr val="EB631B"/>
                </a:solidFill>
                <a:latin typeface="Comic Sans MS"/>
                <a:cs typeface="Comic Sans MS"/>
                <a:hlinkClick r:id="rId3"/>
              </a:rPr>
              <a:t>-r</a:t>
            </a:r>
            <a:r>
              <a:rPr sz="2700" b="0" u="heavy" spc="-15" dirty="0">
                <a:solidFill>
                  <a:srgbClr val="EB631B"/>
                </a:solidFill>
                <a:latin typeface="Comic Sans MS"/>
                <a:cs typeface="Comic Sans MS"/>
                <a:hlinkClick r:id="rId3"/>
              </a:rPr>
              <a:t>t</a:t>
            </a:r>
            <a:r>
              <a:rPr sz="2700" b="0" u="heavy" dirty="0">
                <a:solidFill>
                  <a:srgbClr val="EB631B"/>
                </a:solidFill>
                <a:latin typeface="Comic Sans MS"/>
                <a:cs typeface="Comic Sans MS"/>
                <a:hlinkClick r:id="rId3"/>
              </a:rPr>
              <a:t>sss</a:t>
            </a:r>
            <a:r>
              <a:rPr sz="2700" b="0" u="heavy" spc="10" dirty="0">
                <a:solidFill>
                  <a:srgbClr val="EB631B"/>
                </a:solidFill>
                <a:latin typeface="Comic Sans MS"/>
                <a:cs typeface="Comic Sans MS"/>
                <a:hlinkClick r:id="rId3"/>
              </a:rPr>
              <a:t>.</a:t>
            </a:r>
            <a:r>
              <a:rPr sz="2700" b="0" u="heavy" spc="-15" dirty="0">
                <a:solidFill>
                  <a:srgbClr val="EB631B"/>
                </a:solidFill>
                <a:latin typeface="Comic Sans MS"/>
                <a:cs typeface="Comic Sans MS"/>
                <a:hlinkClick r:id="rId3"/>
              </a:rPr>
              <a:t>o</a:t>
            </a:r>
            <a:r>
              <a:rPr sz="2700" b="0" u="heavy" spc="-5" dirty="0">
                <a:solidFill>
                  <a:srgbClr val="EB631B"/>
                </a:solidFill>
                <a:latin typeface="Comic Sans MS"/>
                <a:cs typeface="Comic Sans MS"/>
                <a:hlinkClick r:id="rId3"/>
              </a:rPr>
              <a:t>rg</a:t>
            </a:r>
            <a:endParaRPr sz="2700">
              <a:latin typeface="Comic Sans MS"/>
              <a:cs typeface="Comic Sans MS"/>
            </a:endParaRPr>
          </a:p>
          <a:p>
            <a:pPr marL="372110" indent="-255904">
              <a:lnSpc>
                <a:spcPct val="100000"/>
              </a:lnSpc>
              <a:spcBef>
                <a:spcPts val="384"/>
              </a:spcBef>
              <a:buClr>
                <a:srgbClr val="2CA1BE"/>
              </a:buClr>
              <a:buSzPct val="66666"/>
              <a:buFont typeface="Wingdings"/>
              <a:buChar char=""/>
              <a:tabLst>
                <a:tab pos="373380" algn="l"/>
              </a:tabLst>
            </a:pPr>
            <a:r>
              <a:rPr sz="1800" b="0" spc="-15" dirty="0">
                <a:solidFill>
                  <a:srgbClr val="000000"/>
                </a:solidFill>
                <a:latin typeface="Comic Sans MS"/>
                <a:cs typeface="Comic Sans MS"/>
              </a:rPr>
              <a:t>D</a:t>
            </a:r>
            <a:r>
              <a:rPr sz="1800" b="0" spc="-25" dirty="0">
                <a:solidFill>
                  <a:srgbClr val="000000"/>
                </a:solidFill>
                <a:latin typeface="Comic Sans MS"/>
                <a:cs typeface="Comic Sans MS"/>
              </a:rPr>
              <a:t>L</a:t>
            </a:r>
            <a:r>
              <a:rPr sz="1800" b="0" spc="-15" dirty="0">
                <a:solidFill>
                  <a:srgbClr val="000000"/>
                </a:solidFill>
                <a:latin typeface="Comic Sans MS"/>
                <a:cs typeface="Comic Sans MS"/>
              </a:rPr>
              <a:t>C</a:t>
            </a:r>
            <a:r>
              <a:rPr sz="1800" b="0" spc="70" dirty="0">
                <a:solidFill>
                  <a:srgbClr val="000000"/>
                </a:solidFill>
                <a:latin typeface="Times New Roman"/>
                <a:cs typeface="Times New Roman"/>
              </a:rPr>
              <a:t> </a:t>
            </a:r>
            <a:r>
              <a:rPr sz="1800" b="0" spc="-25" dirty="0">
                <a:solidFill>
                  <a:srgbClr val="000000"/>
                </a:solidFill>
                <a:latin typeface="Comic Sans MS"/>
                <a:cs typeface="Comic Sans MS"/>
              </a:rPr>
              <a:t>Mo</a:t>
            </a:r>
            <a:r>
              <a:rPr sz="1800" b="0" spc="-10" dirty="0">
                <a:solidFill>
                  <a:srgbClr val="000000"/>
                </a:solidFill>
                <a:latin typeface="Comic Sans MS"/>
                <a:cs typeface="Comic Sans MS"/>
              </a:rPr>
              <a:t>n</a:t>
            </a:r>
            <a:r>
              <a:rPr sz="1800" b="0" spc="-5" dirty="0">
                <a:solidFill>
                  <a:srgbClr val="000000"/>
                </a:solidFill>
                <a:latin typeface="Comic Sans MS"/>
                <a:cs typeface="Comic Sans MS"/>
              </a:rPr>
              <a:t>i</a:t>
            </a:r>
            <a:r>
              <a:rPr sz="1800" b="0" spc="-10" dirty="0">
                <a:solidFill>
                  <a:srgbClr val="000000"/>
                </a:solidFill>
                <a:latin typeface="Comic Sans MS"/>
                <a:cs typeface="Comic Sans MS"/>
              </a:rPr>
              <a:t>t</a:t>
            </a:r>
            <a:r>
              <a:rPr sz="1800" b="0" spc="-25" dirty="0">
                <a:solidFill>
                  <a:srgbClr val="000000"/>
                </a:solidFill>
                <a:latin typeface="Comic Sans MS"/>
                <a:cs typeface="Comic Sans MS"/>
              </a:rPr>
              <a:t>o</a:t>
            </a:r>
            <a:r>
              <a:rPr sz="1800" b="0" dirty="0">
                <a:solidFill>
                  <a:srgbClr val="000000"/>
                </a:solidFill>
                <a:latin typeface="Comic Sans MS"/>
                <a:cs typeface="Comic Sans MS"/>
              </a:rPr>
              <a:t>r</a:t>
            </a:r>
            <a:r>
              <a:rPr sz="1800" b="0" spc="125" dirty="0">
                <a:solidFill>
                  <a:srgbClr val="000000"/>
                </a:solidFill>
                <a:latin typeface="Times New Roman"/>
                <a:cs typeface="Times New Roman"/>
              </a:rPr>
              <a:t> </a:t>
            </a:r>
            <a:r>
              <a:rPr sz="2700" b="0" u="heavy" spc="-5" dirty="0">
                <a:solidFill>
                  <a:srgbClr val="EB631B"/>
                </a:solidFill>
                <a:latin typeface="Comic Sans MS"/>
                <a:cs typeface="Comic Sans MS"/>
                <a:hlinkClick r:id="rId4"/>
              </a:rPr>
              <a:t>w</a:t>
            </a:r>
            <a:r>
              <a:rPr sz="2700" b="0" u="heavy" spc="-15" dirty="0">
                <a:solidFill>
                  <a:srgbClr val="EB631B"/>
                </a:solidFill>
                <a:latin typeface="Comic Sans MS"/>
                <a:cs typeface="Comic Sans MS"/>
                <a:hlinkClick r:id="rId4"/>
              </a:rPr>
              <a:t>w</a:t>
            </a:r>
            <a:r>
              <a:rPr sz="2700" b="0" u="heavy" spc="-5" dirty="0">
                <a:solidFill>
                  <a:srgbClr val="EB631B"/>
                </a:solidFill>
                <a:latin typeface="Comic Sans MS"/>
                <a:cs typeface="Comic Sans MS"/>
                <a:hlinkClick r:id="rId4"/>
              </a:rPr>
              <a:t>w</a:t>
            </a:r>
            <a:r>
              <a:rPr sz="2700" b="0" u="heavy" spc="10" dirty="0">
                <a:solidFill>
                  <a:srgbClr val="EB631B"/>
                </a:solidFill>
                <a:latin typeface="Comic Sans MS"/>
                <a:cs typeface="Comic Sans MS"/>
                <a:hlinkClick r:id="rId4"/>
              </a:rPr>
              <a:t>.</a:t>
            </a:r>
            <a:r>
              <a:rPr sz="2700" b="0" u="heavy" spc="-5" dirty="0">
                <a:solidFill>
                  <a:srgbClr val="EB631B"/>
                </a:solidFill>
                <a:latin typeface="Comic Sans MS"/>
                <a:cs typeface="Comic Sans MS"/>
                <a:hlinkClick r:id="rId4"/>
              </a:rPr>
              <a:t>dl</a:t>
            </a:r>
            <a:r>
              <a:rPr sz="2700" b="0" u="heavy" spc="-10" dirty="0">
                <a:solidFill>
                  <a:srgbClr val="EB631B"/>
                </a:solidFill>
                <a:latin typeface="Comic Sans MS"/>
                <a:cs typeface="Comic Sans MS"/>
                <a:hlinkClick r:id="rId4"/>
              </a:rPr>
              <a:t>c</a:t>
            </a:r>
            <a:r>
              <a:rPr sz="2700" b="0" u="heavy" dirty="0">
                <a:solidFill>
                  <a:srgbClr val="EB631B"/>
                </a:solidFill>
                <a:latin typeface="Comic Sans MS"/>
                <a:cs typeface="Comic Sans MS"/>
                <a:hlinkClick r:id="rId4"/>
              </a:rPr>
              <a:t>monit</a:t>
            </a:r>
            <a:r>
              <a:rPr sz="2700" b="0" u="heavy" spc="-20" dirty="0">
                <a:solidFill>
                  <a:srgbClr val="EB631B"/>
                </a:solidFill>
                <a:latin typeface="Comic Sans MS"/>
                <a:cs typeface="Comic Sans MS"/>
                <a:hlinkClick r:id="rId4"/>
              </a:rPr>
              <a:t>o</a:t>
            </a:r>
            <a:r>
              <a:rPr sz="2700" b="0" u="heavy" spc="-5" dirty="0">
                <a:solidFill>
                  <a:srgbClr val="EB631B"/>
                </a:solidFill>
                <a:latin typeface="Comic Sans MS"/>
                <a:cs typeface="Comic Sans MS"/>
                <a:hlinkClick r:id="rId4"/>
              </a:rPr>
              <a:t>r</a:t>
            </a:r>
            <a:r>
              <a:rPr sz="2700" b="0" u="heavy" spc="10" dirty="0">
                <a:solidFill>
                  <a:srgbClr val="EB631B"/>
                </a:solidFill>
                <a:latin typeface="Comic Sans MS"/>
                <a:cs typeface="Comic Sans MS"/>
                <a:hlinkClick r:id="rId4"/>
              </a:rPr>
              <a:t>.</a:t>
            </a:r>
            <a:r>
              <a:rPr sz="2700" b="0" u="heavy" spc="-15" dirty="0">
                <a:solidFill>
                  <a:srgbClr val="EB631B"/>
                </a:solidFill>
                <a:latin typeface="Comic Sans MS"/>
                <a:cs typeface="Comic Sans MS"/>
                <a:hlinkClick r:id="rId4"/>
              </a:rPr>
              <a:t>f</a:t>
            </a:r>
            <a:r>
              <a:rPr sz="2700" b="0" u="heavy" spc="-5" dirty="0">
                <a:solidFill>
                  <a:srgbClr val="EB631B"/>
                </a:solidFill>
                <a:latin typeface="Comic Sans MS"/>
                <a:cs typeface="Comic Sans MS"/>
                <a:hlinkClick r:id="rId4"/>
              </a:rPr>
              <a:t>rs</a:t>
            </a:r>
            <a:r>
              <a:rPr sz="2700" b="0" u="heavy" spc="-10" dirty="0">
                <a:solidFill>
                  <a:srgbClr val="EB631B"/>
                </a:solidFill>
                <a:latin typeface="Comic Sans MS"/>
                <a:cs typeface="Comic Sans MS"/>
                <a:hlinkClick r:id="rId4"/>
              </a:rPr>
              <a:t>c</a:t>
            </a:r>
            <a:r>
              <a:rPr sz="2700" b="0" u="heavy" spc="15" dirty="0">
                <a:solidFill>
                  <a:srgbClr val="EB631B"/>
                </a:solidFill>
                <a:latin typeface="Comic Sans MS"/>
                <a:cs typeface="Comic Sans MS"/>
                <a:hlinkClick r:id="rId4"/>
              </a:rPr>
              <a:t>.</a:t>
            </a:r>
            <a:r>
              <a:rPr sz="2700" b="0" u="heavy" dirty="0">
                <a:solidFill>
                  <a:srgbClr val="EB631B"/>
                </a:solidFill>
                <a:latin typeface="Comic Sans MS"/>
                <a:cs typeface="Comic Sans MS"/>
                <a:hlinkClick r:id="rId4"/>
              </a:rPr>
              <a:t>g</a:t>
            </a:r>
            <a:r>
              <a:rPr sz="2700" b="0" u="heavy" spc="-15" dirty="0">
                <a:solidFill>
                  <a:srgbClr val="EB631B"/>
                </a:solidFill>
                <a:latin typeface="Comic Sans MS"/>
                <a:cs typeface="Comic Sans MS"/>
                <a:hlinkClick r:id="rId4"/>
              </a:rPr>
              <a:t>o</a:t>
            </a:r>
            <a:r>
              <a:rPr sz="2700" b="0" u="heavy" spc="-5" dirty="0">
                <a:solidFill>
                  <a:srgbClr val="EB631B"/>
                </a:solidFill>
                <a:latin typeface="Comic Sans MS"/>
                <a:cs typeface="Comic Sans MS"/>
                <a:hlinkClick r:id="rId4"/>
              </a:rPr>
              <a:t>v</a:t>
            </a:r>
            <a:r>
              <a:rPr sz="2700" b="0" u="heavy" spc="15" dirty="0">
                <a:solidFill>
                  <a:srgbClr val="EB631B"/>
                </a:solidFill>
                <a:latin typeface="Comic Sans MS"/>
                <a:cs typeface="Comic Sans MS"/>
                <a:hlinkClick r:id="rId4"/>
              </a:rPr>
              <a:t>.</a:t>
            </a:r>
            <a:r>
              <a:rPr sz="2700" b="0" u="heavy" spc="-5" dirty="0">
                <a:solidFill>
                  <a:srgbClr val="EB631B"/>
                </a:solidFill>
                <a:latin typeface="Comic Sans MS"/>
                <a:cs typeface="Comic Sans MS"/>
                <a:hlinkClick r:id="rId4"/>
              </a:rPr>
              <a:t>ng</a:t>
            </a:r>
            <a:endParaRPr sz="2700">
              <a:latin typeface="Comic Sans MS"/>
              <a:cs typeface="Comic Sans MS"/>
            </a:endParaRPr>
          </a:p>
        </p:txBody>
      </p:sp>
      <p:sp>
        <p:nvSpPr>
          <p:cNvPr id="3" name="object 3"/>
          <p:cNvSpPr txBox="1"/>
          <p:nvPr/>
        </p:nvSpPr>
        <p:spPr>
          <a:xfrm>
            <a:off x="645978" y="1925276"/>
            <a:ext cx="7597775" cy="1576705"/>
          </a:xfrm>
          <a:prstGeom prst="rect">
            <a:avLst/>
          </a:prstGeom>
        </p:spPr>
        <p:txBody>
          <a:bodyPr vert="horz" wrap="square" lIns="0" tIns="0" rIns="0" bIns="0" rtlCol="0">
            <a:spAutoFit/>
          </a:bodyPr>
          <a:lstStyle/>
          <a:p>
            <a:pPr marL="268605" marR="2030730" indent="-255904">
              <a:lnSpc>
                <a:spcPct val="100000"/>
              </a:lnSpc>
              <a:buClr>
                <a:srgbClr val="2CA1BE"/>
              </a:buClr>
              <a:buSzPct val="67500"/>
              <a:buFont typeface="Wingdings"/>
              <a:buChar char=""/>
              <a:tabLst>
                <a:tab pos="269240" algn="l"/>
              </a:tabLst>
            </a:pPr>
            <a:r>
              <a:rPr sz="2000" spc="-15" dirty="0">
                <a:latin typeface="Comic Sans MS"/>
                <a:cs typeface="Comic Sans MS"/>
              </a:rPr>
              <a:t>Duty</a:t>
            </a:r>
            <a:r>
              <a:rPr sz="2000" spc="65" dirty="0">
                <a:latin typeface="Times New Roman"/>
                <a:cs typeface="Times New Roman"/>
              </a:rPr>
              <a:t> </a:t>
            </a:r>
            <a:r>
              <a:rPr sz="2000" spc="-20" dirty="0">
                <a:latin typeface="Comic Sans MS"/>
                <a:cs typeface="Comic Sans MS"/>
              </a:rPr>
              <a:t>Ro</a:t>
            </a:r>
            <a:r>
              <a:rPr sz="2000" spc="-5" dirty="0">
                <a:latin typeface="Comic Sans MS"/>
                <a:cs typeface="Comic Sans MS"/>
              </a:rPr>
              <a:t>o</a:t>
            </a:r>
            <a:r>
              <a:rPr sz="2000" spc="-20" dirty="0">
                <a:latin typeface="Comic Sans MS"/>
                <a:cs typeface="Comic Sans MS"/>
              </a:rPr>
              <a:t>m</a:t>
            </a:r>
            <a:r>
              <a:rPr sz="2000" spc="105" dirty="0">
                <a:latin typeface="Times New Roman"/>
                <a:cs typeface="Times New Roman"/>
              </a:rPr>
              <a:t> </a:t>
            </a:r>
            <a:r>
              <a:rPr sz="2000" spc="-25" dirty="0">
                <a:latin typeface="Comic Sans MS"/>
                <a:cs typeface="Comic Sans MS"/>
              </a:rPr>
              <a:t>I</a:t>
            </a:r>
            <a:r>
              <a:rPr sz="2000" spc="-30" dirty="0">
                <a:latin typeface="Comic Sans MS"/>
                <a:cs typeface="Comic Sans MS"/>
              </a:rPr>
              <a:t>n</a:t>
            </a:r>
            <a:r>
              <a:rPr sz="2000" spc="-20" dirty="0">
                <a:latin typeface="Comic Sans MS"/>
                <a:cs typeface="Comic Sans MS"/>
              </a:rPr>
              <a:t>fo</a:t>
            </a:r>
            <a:r>
              <a:rPr sz="2000" spc="15" dirty="0">
                <a:latin typeface="Comic Sans MS"/>
                <a:cs typeface="Comic Sans MS"/>
              </a:rPr>
              <a:t>r</a:t>
            </a:r>
            <a:r>
              <a:rPr sz="2000" spc="-35" dirty="0">
                <a:latin typeface="Comic Sans MS"/>
                <a:cs typeface="Comic Sans MS"/>
              </a:rPr>
              <a:t>m</a:t>
            </a:r>
            <a:r>
              <a:rPr sz="2000" spc="-30"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155" dirty="0">
                <a:latin typeface="Times New Roman"/>
                <a:cs typeface="Times New Roman"/>
              </a:rPr>
              <a:t> </a:t>
            </a:r>
            <a:r>
              <a:rPr sz="2000" spc="-30" dirty="0">
                <a:latin typeface="Comic Sans MS"/>
                <a:cs typeface="Comic Sans MS"/>
              </a:rPr>
              <a:t>Mana</a:t>
            </a:r>
            <a:r>
              <a:rPr sz="2000" spc="-15" dirty="0">
                <a:latin typeface="Comic Sans MS"/>
                <a:cs typeface="Comic Sans MS"/>
              </a:rPr>
              <a:t>g</a:t>
            </a:r>
            <a:r>
              <a:rPr sz="2000" spc="-30" dirty="0">
                <a:latin typeface="Comic Sans MS"/>
                <a:cs typeface="Comic Sans MS"/>
              </a:rPr>
              <a:t>e</a:t>
            </a:r>
            <a:r>
              <a:rPr sz="2000" spc="-10" dirty="0">
                <a:latin typeface="Comic Sans MS"/>
                <a:cs typeface="Comic Sans MS"/>
              </a:rPr>
              <a:t>m</a:t>
            </a:r>
            <a:r>
              <a:rPr sz="2000" spc="-30" dirty="0">
                <a:latin typeface="Comic Sans MS"/>
                <a:cs typeface="Comic Sans MS"/>
              </a:rPr>
              <a:t>en</a:t>
            </a:r>
            <a:r>
              <a:rPr sz="2000" spc="-10" dirty="0">
                <a:latin typeface="Comic Sans MS"/>
                <a:cs typeface="Comic Sans MS"/>
              </a:rPr>
              <a:t>t</a:t>
            </a:r>
            <a:r>
              <a:rPr sz="2000" spc="190" dirty="0">
                <a:latin typeface="Times New Roman"/>
                <a:cs typeface="Times New Roman"/>
              </a:rPr>
              <a:t> </a:t>
            </a:r>
            <a:r>
              <a:rPr sz="2000" spc="-10" dirty="0">
                <a:latin typeface="Comic Sans MS"/>
                <a:cs typeface="Comic Sans MS"/>
              </a:rPr>
              <a:t>S</a:t>
            </a:r>
            <a:r>
              <a:rPr sz="2000" spc="-15" dirty="0">
                <a:latin typeface="Comic Sans MS"/>
                <a:cs typeface="Comic Sans MS"/>
              </a:rPr>
              <a:t>y</a:t>
            </a:r>
            <a:r>
              <a:rPr sz="2000" spc="-30" dirty="0">
                <a:latin typeface="Comic Sans MS"/>
                <a:cs typeface="Comic Sans MS"/>
              </a:rPr>
              <a:t>s</a:t>
            </a:r>
            <a:r>
              <a:rPr sz="2000" spc="-15" dirty="0">
                <a:latin typeface="Comic Sans MS"/>
                <a:cs typeface="Comic Sans MS"/>
              </a:rPr>
              <a:t>t</a:t>
            </a:r>
            <a:r>
              <a:rPr sz="2000" spc="-30" dirty="0">
                <a:latin typeface="Comic Sans MS"/>
                <a:cs typeface="Comic Sans MS"/>
              </a:rPr>
              <a:t>e</a:t>
            </a:r>
            <a:r>
              <a:rPr sz="2000" spc="-20" dirty="0">
                <a:latin typeface="Comic Sans MS"/>
                <a:cs typeface="Comic Sans MS"/>
              </a:rPr>
              <a:t>m</a:t>
            </a:r>
            <a:r>
              <a:rPr sz="2000" spc="-5" dirty="0">
                <a:latin typeface="Times New Roman"/>
                <a:cs typeface="Times New Roman"/>
              </a:rPr>
              <a:t> </a:t>
            </a:r>
            <a:r>
              <a:rPr sz="2000" u="heavy" spc="-35" dirty="0">
                <a:solidFill>
                  <a:srgbClr val="EB631B"/>
                </a:solidFill>
                <a:latin typeface="Comic Sans MS"/>
                <a:cs typeface="Comic Sans MS"/>
                <a:hlinkClick r:id="rId5"/>
              </a:rPr>
              <a:t>www</a:t>
            </a:r>
            <a:r>
              <a:rPr sz="2000" u="heavy" dirty="0">
                <a:solidFill>
                  <a:srgbClr val="EB631B"/>
                </a:solidFill>
                <a:latin typeface="Comic Sans MS"/>
                <a:cs typeface="Comic Sans MS"/>
                <a:hlinkClick r:id="rId5"/>
              </a:rPr>
              <a:t>.</a:t>
            </a:r>
            <a:r>
              <a:rPr sz="2000" u="heavy" spc="-15" dirty="0">
                <a:solidFill>
                  <a:srgbClr val="EB631B"/>
                </a:solidFill>
                <a:latin typeface="Comic Sans MS"/>
                <a:cs typeface="Comic Sans MS"/>
                <a:hlinkClick r:id="rId5"/>
              </a:rPr>
              <a:t>du</a:t>
            </a:r>
            <a:r>
              <a:rPr sz="2000" u="heavy" spc="-20" dirty="0">
                <a:solidFill>
                  <a:srgbClr val="EB631B"/>
                </a:solidFill>
                <a:latin typeface="Comic Sans MS"/>
                <a:cs typeface="Comic Sans MS"/>
                <a:hlinkClick r:id="rId5"/>
              </a:rPr>
              <a:t>t</a:t>
            </a:r>
            <a:r>
              <a:rPr sz="2000" u="heavy" spc="-15" dirty="0">
                <a:solidFill>
                  <a:srgbClr val="EB631B"/>
                </a:solidFill>
                <a:latin typeface="Comic Sans MS"/>
                <a:cs typeface="Comic Sans MS"/>
                <a:hlinkClick r:id="rId5"/>
              </a:rPr>
              <a:t>y</a:t>
            </a:r>
            <a:r>
              <a:rPr sz="2000" u="heavy" spc="0" dirty="0">
                <a:solidFill>
                  <a:srgbClr val="EB631B"/>
                </a:solidFill>
                <a:latin typeface="Comic Sans MS"/>
                <a:cs typeface="Comic Sans MS"/>
                <a:hlinkClick r:id="rId5"/>
              </a:rPr>
              <a:t>r</a:t>
            </a:r>
            <a:r>
              <a:rPr sz="2000" u="heavy" spc="-10" dirty="0">
                <a:solidFill>
                  <a:srgbClr val="EB631B"/>
                </a:solidFill>
                <a:latin typeface="Comic Sans MS"/>
                <a:cs typeface="Comic Sans MS"/>
                <a:hlinkClick r:id="rId5"/>
              </a:rPr>
              <a:t>oo</a:t>
            </a:r>
            <a:r>
              <a:rPr sz="2000" u="heavy" spc="-35" dirty="0">
                <a:solidFill>
                  <a:srgbClr val="EB631B"/>
                </a:solidFill>
                <a:latin typeface="Comic Sans MS"/>
                <a:cs typeface="Comic Sans MS"/>
                <a:hlinkClick r:id="rId5"/>
              </a:rPr>
              <a:t>m</a:t>
            </a:r>
            <a:r>
              <a:rPr sz="2000" u="heavy" dirty="0">
                <a:solidFill>
                  <a:srgbClr val="EB631B"/>
                </a:solidFill>
                <a:latin typeface="Comic Sans MS"/>
                <a:cs typeface="Comic Sans MS"/>
                <a:hlinkClick r:id="rId5"/>
              </a:rPr>
              <a:t>.</a:t>
            </a:r>
            <a:r>
              <a:rPr sz="2000" u="heavy" spc="-20" dirty="0">
                <a:solidFill>
                  <a:srgbClr val="EB631B"/>
                </a:solidFill>
                <a:latin typeface="Comic Sans MS"/>
                <a:cs typeface="Comic Sans MS"/>
                <a:hlinkClick r:id="rId5"/>
              </a:rPr>
              <a:t>f</a:t>
            </a:r>
            <a:r>
              <a:rPr sz="2000" u="heavy" spc="5" dirty="0">
                <a:solidFill>
                  <a:srgbClr val="EB631B"/>
                </a:solidFill>
                <a:latin typeface="Comic Sans MS"/>
                <a:cs typeface="Comic Sans MS"/>
                <a:hlinkClick r:id="rId5"/>
              </a:rPr>
              <a:t>r</a:t>
            </a:r>
            <a:r>
              <a:rPr sz="2000" u="heavy" spc="-20" dirty="0">
                <a:solidFill>
                  <a:srgbClr val="EB631B"/>
                </a:solidFill>
                <a:latin typeface="Comic Sans MS"/>
                <a:cs typeface="Comic Sans MS"/>
                <a:hlinkClick r:id="rId5"/>
              </a:rPr>
              <a:t>s</a:t>
            </a:r>
            <a:r>
              <a:rPr sz="2000" u="heavy" spc="-10" dirty="0">
                <a:solidFill>
                  <a:srgbClr val="EB631B"/>
                </a:solidFill>
                <a:latin typeface="Comic Sans MS"/>
                <a:cs typeface="Comic Sans MS"/>
                <a:hlinkClick r:id="rId5"/>
              </a:rPr>
              <a:t>c</a:t>
            </a:r>
            <a:r>
              <a:rPr sz="2000" u="heavy" dirty="0">
                <a:solidFill>
                  <a:srgbClr val="EB631B"/>
                </a:solidFill>
                <a:latin typeface="Comic Sans MS"/>
                <a:cs typeface="Comic Sans MS"/>
                <a:hlinkClick r:id="rId5"/>
              </a:rPr>
              <a:t>.</a:t>
            </a:r>
            <a:r>
              <a:rPr sz="2000" u="heavy" spc="-15" dirty="0">
                <a:solidFill>
                  <a:srgbClr val="EB631B"/>
                </a:solidFill>
                <a:latin typeface="Comic Sans MS"/>
                <a:cs typeface="Comic Sans MS"/>
                <a:hlinkClick r:id="rId5"/>
              </a:rPr>
              <a:t>go</a:t>
            </a:r>
            <a:r>
              <a:rPr sz="2000" u="heavy" spc="-20" dirty="0">
                <a:solidFill>
                  <a:srgbClr val="EB631B"/>
                </a:solidFill>
                <a:latin typeface="Comic Sans MS"/>
                <a:cs typeface="Comic Sans MS"/>
                <a:hlinkClick r:id="rId5"/>
              </a:rPr>
              <a:t>v</a:t>
            </a:r>
            <a:r>
              <a:rPr sz="2000" u="heavy" dirty="0">
                <a:solidFill>
                  <a:srgbClr val="EB631B"/>
                </a:solidFill>
                <a:latin typeface="Comic Sans MS"/>
                <a:cs typeface="Comic Sans MS"/>
                <a:hlinkClick r:id="rId5"/>
              </a:rPr>
              <a:t>.</a:t>
            </a:r>
            <a:r>
              <a:rPr sz="2000" u="heavy" spc="-30" dirty="0">
                <a:solidFill>
                  <a:srgbClr val="EB631B"/>
                </a:solidFill>
                <a:latin typeface="Comic Sans MS"/>
                <a:cs typeface="Comic Sans MS"/>
                <a:hlinkClick r:id="rId5"/>
              </a:rPr>
              <a:t>n</a:t>
            </a:r>
            <a:r>
              <a:rPr sz="2000" u="heavy" spc="-15" dirty="0">
                <a:solidFill>
                  <a:srgbClr val="EB631B"/>
                </a:solidFill>
                <a:latin typeface="Comic Sans MS"/>
                <a:cs typeface="Comic Sans MS"/>
                <a:hlinkClick r:id="rId5"/>
              </a:rPr>
              <a:t>g</a:t>
            </a:r>
            <a:endParaRPr sz="2000">
              <a:latin typeface="Comic Sans MS"/>
              <a:cs typeface="Comic Sans MS"/>
            </a:endParaRPr>
          </a:p>
          <a:p>
            <a:pPr marL="268605" indent="-255904">
              <a:lnSpc>
                <a:spcPct val="100000"/>
              </a:lnSpc>
              <a:spcBef>
                <a:spcPts val="409"/>
              </a:spcBef>
              <a:buClr>
                <a:srgbClr val="2CA1BE"/>
              </a:buClr>
              <a:buSzPct val="67500"/>
              <a:buFont typeface="Wingdings"/>
              <a:buChar char=""/>
              <a:tabLst>
                <a:tab pos="269240" algn="l"/>
              </a:tabLst>
            </a:pPr>
            <a:r>
              <a:rPr sz="2000" spc="-15" dirty="0">
                <a:latin typeface="Comic Sans MS"/>
                <a:cs typeface="Comic Sans MS"/>
              </a:rPr>
              <a:t>D</a:t>
            </a:r>
            <a:r>
              <a:rPr sz="2000" spc="15" dirty="0">
                <a:latin typeface="Comic Sans MS"/>
                <a:cs typeface="Comic Sans MS"/>
              </a:rPr>
              <a:t>r</a:t>
            </a:r>
            <a:r>
              <a:rPr sz="2000" spc="-15" dirty="0">
                <a:latin typeface="Comic Sans MS"/>
                <a:cs typeface="Comic Sans MS"/>
              </a:rPr>
              <a:t>i</a:t>
            </a:r>
            <a:r>
              <a:rPr sz="2000" spc="-25" dirty="0">
                <a:latin typeface="Comic Sans MS"/>
                <a:cs typeface="Comic Sans MS"/>
              </a:rPr>
              <a:t>v</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g</a:t>
            </a:r>
            <a:r>
              <a:rPr sz="2000" spc="120" dirty="0">
                <a:latin typeface="Times New Roman"/>
                <a:cs typeface="Times New Roman"/>
              </a:rPr>
              <a:t> </a:t>
            </a:r>
            <a:r>
              <a:rPr sz="2000" spc="-10" dirty="0">
                <a:latin typeface="Comic Sans MS"/>
                <a:cs typeface="Comic Sans MS"/>
              </a:rPr>
              <a:t>Sc</a:t>
            </a:r>
            <a:r>
              <a:rPr sz="2000" spc="-15" dirty="0">
                <a:latin typeface="Comic Sans MS"/>
                <a:cs typeface="Comic Sans MS"/>
              </a:rPr>
              <a:t>h</a:t>
            </a:r>
            <a:r>
              <a:rPr sz="2000" spc="-10" dirty="0">
                <a:latin typeface="Comic Sans MS"/>
                <a:cs typeface="Comic Sans MS"/>
              </a:rPr>
              <a:t>ool</a:t>
            </a:r>
            <a:r>
              <a:rPr sz="2000" spc="55" dirty="0">
                <a:latin typeface="Times New Roman"/>
                <a:cs typeface="Times New Roman"/>
              </a:rPr>
              <a:t> </a:t>
            </a:r>
            <a:r>
              <a:rPr sz="2000" spc="-10" dirty="0">
                <a:latin typeface="Comic Sans MS"/>
                <a:cs typeface="Comic Sans MS"/>
              </a:rPr>
              <a:t>S</a:t>
            </a:r>
            <a:r>
              <a:rPr sz="2000" spc="-15" dirty="0">
                <a:latin typeface="Comic Sans MS"/>
                <a:cs typeface="Comic Sans MS"/>
              </a:rPr>
              <a:t>t</a:t>
            </a:r>
            <a:r>
              <a:rPr sz="2000" spc="-30" dirty="0">
                <a:latin typeface="Comic Sans MS"/>
                <a:cs typeface="Comic Sans MS"/>
              </a:rPr>
              <a:t>an</a:t>
            </a:r>
            <a:r>
              <a:rPr sz="2000" spc="-15" dirty="0">
                <a:latin typeface="Comic Sans MS"/>
                <a:cs typeface="Comic Sans MS"/>
              </a:rPr>
              <a:t>d</a:t>
            </a:r>
            <a:r>
              <a:rPr sz="2000" spc="-30" dirty="0">
                <a:latin typeface="Comic Sans MS"/>
                <a:cs typeface="Comic Sans MS"/>
              </a:rPr>
              <a:t>a</a:t>
            </a:r>
            <a:r>
              <a:rPr sz="2000" spc="15" dirty="0">
                <a:latin typeface="Comic Sans MS"/>
                <a:cs typeface="Comic Sans MS"/>
              </a:rPr>
              <a:t>r</a:t>
            </a:r>
            <a:r>
              <a:rPr sz="2000" spc="-15" dirty="0">
                <a:latin typeface="Comic Sans MS"/>
                <a:cs typeface="Comic Sans MS"/>
              </a:rPr>
              <a:t>di</a:t>
            </a:r>
            <a:r>
              <a:rPr sz="2000" spc="-40" dirty="0">
                <a:latin typeface="Comic Sans MS"/>
                <a:cs typeface="Comic Sans MS"/>
              </a:rPr>
              <a:t>z</a:t>
            </a:r>
            <a:r>
              <a:rPr sz="2000" spc="-30"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180" dirty="0">
                <a:latin typeface="Times New Roman"/>
                <a:cs typeface="Times New Roman"/>
              </a:rPr>
              <a:t> </a:t>
            </a:r>
            <a:r>
              <a:rPr sz="2000" spc="-15" dirty="0">
                <a:latin typeface="Comic Sans MS"/>
                <a:cs typeface="Comic Sans MS"/>
              </a:rPr>
              <a:t>P</a:t>
            </a:r>
            <a:r>
              <a:rPr sz="2000" spc="0" dirty="0">
                <a:latin typeface="Comic Sans MS"/>
                <a:cs typeface="Comic Sans MS"/>
              </a:rPr>
              <a:t>r</a:t>
            </a:r>
            <a:r>
              <a:rPr sz="2000" spc="-10" dirty="0">
                <a:latin typeface="Comic Sans MS"/>
                <a:cs typeface="Comic Sans MS"/>
              </a:rPr>
              <a:t>o</a:t>
            </a:r>
            <a:r>
              <a:rPr sz="2000" spc="-15" dirty="0">
                <a:latin typeface="Comic Sans MS"/>
                <a:cs typeface="Comic Sans MS"/>
              </a:rPr>
              <a:t>g</a:t>
            </a:r>
            <a:r>
              <a:rPr sz="2000" spc="5" dirty="0">
                <a:latin typeface="Comic Sans MS"/>
                <a:cs typeface="Comic Sans MS"/>
              </a:rPr>
              <a:t>r</a:t>
            </a:r>
            <a:r>
              <a:rPr sz="2000" spc="-30" dirty="0">
                <a:latin typeface="Comic Sans MS"/>
                <a:cs typeface="Comic Sans MS"/>
              </a:rPr>
              <a:t>a</a:t>
            </a:r>
            <a:r>
              <a:rPr sz="2000" spc="-35" dirty="0">
                <a:latin typeface="Comic Sans MS"/>
                <a:cs typeface="Comic Sans MS"/>
              </a:rPr>
              <a:t>mm</a:t>
            </a:r>
            <a:r>
              <a:rPr sz="2000" spc="-15" dirty="0">
                <a:latin typeface="Comic Sans MS"/>
                <a:cs typeface="Comic Sans MS"/>
              </a:rPr>
              <a:t>e</a:t>
            </a:r>
            <a:r>
              <a:rPr sz="2000" spc="185" dirty="0">
                <a:latin typeface="Times New Roman"/>
                <a:cs typeface="Times New Roman"/>
              </a:rPr>
              <a:t> </a:t>
            </a:r>
            <a:r>
              <a:rPr sz="2000" u="heavy" spc="-35" dirty="0">
                <a:solidFill>
                  <a:srgbClr val="FF8018"/>
                </a:solidFill>
                <a:latin typeface="Comic Sans MS"/>
                <a:cs typeface="Comic Sans MS"/>
                <a:hlinkClick r:id="rId6"/>
              </a:rPr>
              <a:t>www</a:t>
            </a:r>
            <a:r>
              <a:rPr sz="2000" u="heavy" dirty="0">
                <a:solidFill>
                  <a:srgbClr val="FF8018"/>
                </a:solidFill>
                <a:latin typeface="Comic Sans MS"/>
                <a:cs typeface="Comic Sans MS"/>
                <a:hlinkClick r:id="rId6"/>
              </a:rPr>
              <a:t>.</a:t>
            </a:r>
            <a:r>
              <a:rPr sz="2000" u="heavy" spc="-20" dirty="0">
                <a:solidFill>
                  <a:srgbClr val="FF8018"/>
                </a:solidFill>
                <a:latin typeface="Comic Sans MS"/>
                <a:cs typeface="Comic Sans MS"/>
                <a:hlinkClick r:id="rId6"/>
              </a:rPr>
              <a:t>f</a:t>
            </a:r>
            <a:r>
              <a:rPr sz="2000" u="heavy" spc="5" dirty="0">
                <a:solidFill>
                  <a:srgbClr val="FF8018"/>
                </a:solidFill>
                <a:latin typeface="Comic Sans MS"/>
                <a:cs typeface="Comic Sans MS"/>
                <a:hlinkClick r:id="rId6"/>
              </a:rPr>
              <a:t>r</a:t>
            </a:r>
            <a:r>
              <a:rPr sz="2000" u="heavy" spc="-20" dirty="0">
                <a:solidFill>
                  <a:srgbClr val="FF8018"/>
                </a:solidFill>
                <a:latin typeface="Comic Sans MS"/>
                <a:cs typeface="Comic Sans MS"/>
                <a:hlinkClick r:id="rId6"/>
              </a:rPr>
              <a:t>s</a:t>
            </a:r>
            <a:r>
              <a:rPr sz="2000" u="heavy" dirty="0">
                <a:solidFill>
                  <a:srgbClr val="FF8018"/>
                </a:solidFill>
                <a:latin typeface="Comic Sans MS"/>
                <a:cs typeface="Comic Sans MS"/>
                <a:hlinkClick r:id="rId6"/>
              </a:rPr>
              <a:t>c</a:t>
            </a:r>
            <a:r>
              <a:rPr sz="2000" u="heavy" spc="-25" dirty="0">
                <a:solidFill>
                  <a:srgbClr val="FF8018"/>
                </a:solidFill>
                <a:latin typeface="Comic Sans MS"/>
                <a:cs typeface="Comic Sans MS"/>
                <a:hlinkClick r:id="rId6"/>
              </a:rPr>
              <a:t>-</a:t>
            </a:r>
            <a:r>
              <a:rPr sz="2000" u="heavy" spc="-15" dirty="0">
                <a:solidFill>
                  <a:srgbClr val="FF8018"/>
                </a:solidFill>
                <a:latin typeface="Comic Sans MS"/>
                <a:cs typeface="Comic Sans MS"/>
                <a:hlinkClick r:id="rId6"/>
              </a:rPr>
              <a:t>d</a:t>
            </a:r>
            <a:r>
              <a:rPr sz="2000" u="heavy" spc="-20" dirty="0">
                <a:solidFill>
                  <a:srgbClr val="FF8018"/>
                </a:solidFill>
                <a:latin typeface="Comic Sans MS"/>
                <a:cs typeface="Comic Sans MS"/>
                <a:hlinkClick r:id="rId6"/>
              </a:rPr>
              <a:t>ss</a:t>
            </a:r>
            <a:r>
              <a:rPr sz="2000" u="heavy" spc="-25" dirty="0">
                <a:solidFill>
                  <a:srgbClr val="FF8018"/>
                </a:solidFill>
                <a:latin typeface="Comic Sans MS"/>
                <a:cs typeface="Comic Sans MS"/>
                <a:hlinkClick r:id="rId6"/>
              </a:rPr>
              <a:t>p</a:t>
            </a:r>
            <a:r>
              <a:rPr sz="2000" u="heavy" dirty="0">
                <a:solidFill>
                  <a:srgbClr val="FF8018"/>
                </a:solidFill>
                <a:latin typeface="Comic Sans MS"/>
                <a:cs typeface="Comic Sans MS"/>
                <a:hlinkClick r:id="rId6"/>
              </a:rPr>
              <a:t>.</a:t>
            </a:r>
            <a:r>
              <a:rPr sz="2000" u="heavy" spc="-10" dirty="0">
                <a:solidFill>
                  <a:srgbClr val="FF8018"/>
                </a:solidFill>
                <a:latin typeface="Comic Sans MS"/>
                <a:cs typeface="Comic Sans MS"/>
                <a:hlinkClick r:id="rId6"/>
              </a:rPr>
              <a:t>o</a:t>
            </a:r>
            <a:r>
              <a:rPr sz="2000" u="heavy" spc="15" dirty="0">
                <a:solidFill>
                  <a:srgbClr val="FF8018"/>
                </a:solidFill>
                <a:latin typeface="Comic Sans MS"/>
                <a:cs typeface="Comic Sans MS"/>
                <a:hlinkClick r:id="rId6"/>
              </a:rPr>
              <a:t>r</a:t>
            </a:r>
            <a:r>
              <a:rPr sz="2000" u="heavy" spc="-15" dirty="0">
                <a:solidFill>
                  <a:srgbClr val="FF8018"/>
                </a:solidFill>
                <a:latin typeface="Comic Sans MS"/>
                <a:cs typeface="Comic Sans MS"/>
                <a:hlinkClick r:id="rId6"/>
              </a:rPr>
              <a:t>g</a:t>
            </a:r>
            <a:endParaRPr sz="2000">
              <a:latin typeface="Comic Sans MS"/>
              <a:cs typeface="Comic Sans MS"/>
            </a:endParaRPr>
          </a:p>
          <a:p>
            <a:pPr marL="268605" marR="1730375" indent="-255904">
              <a:lnSpc>
                <a:spcPct val="100000"/>
              </a:lnSpc>
              <a:spcBef>
                <a:spcPts val="405"/>
              </a:spcBef>
              <a:buClr>
                <a:srgbClr val="2CA1BE"/>
              </a:buClr>
              <a:buSzPct val="67500"/>
              <a:buFont typeface="Wingdings"/>
              <a:buChar char=""/>
              <a:tabLst>
                <a:tab pos="269240" algn="l"/>
              </a:tabLst>
            </a:pPr>
            <a:r>
              <a:rPr sz="2000" spc="-35" dirty="0">
                <a:latin typeface="Comic Sans MS"/>
                <a:cs typeface="Comic Sans MS"/>
              </a:rPr>
              <a:t>A</a:t>
            </a:r>
            <a:r>
              <a:rPr sz="2000" spc="-30" dirty="0">
                <a:latin typeface="Comic Sans MS"/>
                <a:cs typeface="Comic Sans MS"/>
              </a:rPr>
              <a:t>nn</a:t>
            </a:r>
            <a:r>
              <a:rPr sz="2000" spc="-15" dirty="0">
                <a:latin typeface="Comic Sans MS"/>
                <a:cs typeface="Comic Sans MS"/>
              </a:rPr>
              <a:t>u</a:t>
            </a:r>
            <a:r>
              <a:rPr sz="2000" spc="-35" dirty="0">
                <a:latin typeface="Comic Sans MS"/>
                <a:cs typeface="Comic Sans MS"/>
              </a:rPr>
              <a:t>a</a:t>
            </a:r>
            <a:r>
              <a:rPr sz="2000" spc="-10" dirty="0">
                <a:latin typeface="Comic Sans MS"/>
                <a:cs typeface="Comic Sans MS"/>
              </a:rPr>
              <a:t>l</a:t>
            </a:r>
            <a:r>
              <a:rPr sz="2000" spc="145" dirty="0">
                <a:latin typeface="Times New Roman"/>
                <a:cs typeface="Times New Roman"/>
              </a:rPr>
              <a:t> </a:t>
            </a:r>
            <a:r>
              <a:rPr sz="2000" spc="-15" dirty="0">
                <a:latin typeface="Comic Sans MS"/>
                <a:cs typeface="Comic Sans MS"/>
              </a:rPr>
              <a:t>P</a:t>
            </a:r>
            <a:r>
              <a:rPr sz="2000" spc="-35" dirty="0">
                <a:latin typeface="Comic Sans MS"/>
                <a:cs typeface="Comic Sans MS"/>
              </a:rPr>
              <a:t>e</a:t>
            </a:r>
            <a:r>
              <a:rPr sz="2000" spc="15" dirty="0">
                <a:latin typeface="Comic Sans MS"/>
                <a:cs typeface="Comic Sans MS"/>
              </a:rPr>
              <a:t>r</a:t>
            </a:r>
            <a:r>
              <a:rPr sz="2000" spc="-20" dirty="0">
                <a:latin typeface="Comic Sans MS"/>
                <a:cs typeface="Comic Sans MS"/>
              </a:rPr>
              <a:t>fo</a:t>
            </a:r>
            <a:r>
              <a:rPr sz="2000" spc="15" dirty="0">
                <a:latin typeface="Comic Sans MS"/>
                <a:cs typeface="Comic Sans MS"/>
              </a:rPr>
              <a:t>r</a:t>
            </a:r>
            <a:r>
              <a:rPr sz="2000" spc="-35" dirty="0">
                <a:latin typeface="Comic Sans MS"/>
                <a:cs typeface="Comic Sans MS"/>
              </a:rPr>
              <a:t>m</a:t>
            </a:r>
            <a:r>
              <a:rPr sz="2000" spc="-30" dirty="0">
                <a:latin typeface="Comic Sans MS"/>
                <a:cs typeface="Comic Sans MS"/>
              </a:rPr>
              <a:t>an</a:t>
            </a:r>
            <a:r>
              <a:rPr sz="2000" spc="-10" dirty="0">
                <a:latin typeface="Comic Sans MS"/>
                <a:cs typeface="Comic Sans MS"/>
              </a:rPr>
              <a:t>c</a:t>
            </a:r>
            <a:r>
              <a:rPr sz="2000" spc="-15" dirty="0">
                <a:latin typeface="Comic Sans MS"/>
                <a:cs typeface="Comic Sans MS"/>
              </a:rPr>
              <a:t>e</a:t>
            </a:r>
            <a:r>
              <a:rPr sz="2000" spc="130" dirty="0">
                <a:latin typeface="Times New Roman"/>
                <a:cs typeface="Times New Roman"/>
              </a:rPr>
              <a:t> </a:t>
            </a:r>
            <a:r>
              <a:rPr sz="2000" spc="-30" dirty="0">
                <a:latin typeface="Comic Sans MS"/>
                <a:cs typeface="Comic Sans MS"/>
              </a:rPr>
              <a:t>e</a:t>
            </a:r>
            <a:r>
              <a:rPr sz="2000" spc="-20" dirty="0">
                <a:latin typeface="Comic Sans MS"/>
                <a:cs typeface="Comic Sans MS"/>
              </a:rPr>
              <a:t>v</a:t>
            </a:r>
            <a:r>
              <a:rPr sz="2000" spc="-30" dirty="0">
                <a:latin typeface="Comic Sans MS"/>
                <a:cs typeface="Comic Sans MS"/>
              </a:rPr>
              <a:t>a</a:t>
            </a:r>
            <a:r>
              <a:rPr sz="2000" spc="-10" dirty="0">
                <a:latin typeface="Comic Sans MS"/>
                <a:cs typeface="Comic Sans MS"/>
              </a:rPr>
              <a:t>lu</a:t>
            </a:r>
            <a:r>
              <a:rPr sz="2000" spc="-35"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180" dirty="0">
                <a:latin typeface="Times New Roman"/>
                <a:cs typeface="Times New Roman"/>
              </a:rPr>
              <a:t> </a:t>
            </a:r>
            <a:r>
              <a:rPr sz="2000" spc="-20" dirty="0">
                <a:latin typeface="Comic Sans MS"/>
                <a:cs typeface="Comic Sans MS"/>
              </a:rPr>
              <a:t>R</a:t>
            </a:r>
            <a:r>
              <a:rPr sz="2000" spc="-30" dirty="0">
                <a:latin typeface="Comic Sans MS"/>
                <a:cs typeface="Comic Sans MS"/>
              </a:rPr>
              <a:t>e</a:t>
            </a:r>
            <a:r>
              <a:rPr sz="2000" spc="-25" dirty="0">
                <a:latin typeface="Comic Sans MS"/>
                <a:cs typeface="Comic Sans MS"/>
              </a:rPr>
              <a:t>p</a:t>
            </a:r>
            <a:r>
              <a:rPr sz="2000" spc="-10" dirty="0">
                <a:latin typeface="Comic Sans MS"/>
                <a:cs typeface="Comic Sans MS"/>
              </a:rPr>
              <a:t>o</a:t>
            </a:r>
            <a:r>
              <a:rPr sz="2000" spc="15" dirty="0">
                <a:latin typeface="Comic Sans MS"/>
                <a:cs typeface="Comic Sans MS"/>
              </a:rPr>
              <a:t>r</a:t>
            </a:r>
            <a:r>
              <a:rPr sz="2000" spc="-15" dirty="0">
                <a:latin typeface="Comic Sans MS"/>
                <a:cs typeface="Comic Sans MS"/>
              </a:rPr>
              <a:t>t</a:t>
            </a:r>
            <a:r>
              <a:rPr sz="2000" spc="-10" dirty="0">
                <a:latin typeface="Comic Sans MS"/>
                <a:cs typeface="Comic Sans MS"/>
              </a:rPr>
              <a:t>s</a:t>
            </a:r>
            <a:r>
              <a:rPr sz="2000" spc="130" dirty="0">
                <a:latin typeface="Times New Roman"/>
                <a:cs typeface="Times New Roman"/>
              </a:rPr>
              <a:t> </a:t>
            </a:r>
            <a:r>
              <a:rPr sz="2000" spc="-10" dirty="0">
                <a:latin typeface="Comic Sans MS"/>
                <a:cs typeface="Comic Sans MS"/>
              </a:rPr>
              <a:t>S</a:t>
            </a:r>
            <a:r>
              <a:rPr sz="2000" spc="-15" dirty="0">
                <a:latin typeface="Comic Sans MS"/>
                <a:cs typeface="Comic Sans MS"/>
              </a:rPr>
              <a:t>y</a:t>
            </a:r>
            <a:r>
              <a:rPr sz="2000" spc="-30" dirty="0">
                <a:latin typeface="Comic Sans MS"/>
                <a:cs typeface="Comic Sans MS"/>
              </a:rPr>
              <a:t>s</a:t>
            </a:r>
            <a:r>
              <a:rPr sz="2000" spc="-15" dirty="0">
                <a:latin typeface="Comic Sans MS"/>
                <a:cs typeface="Comic Sans MS"/>
              </a:rPr>
              <a:t>t</a:t>
            </a:r>
            <a:r>
              <a:rPr sz="2000" spc="-30" dirty="0">
                <a:latin typeface="Comic Sans MS"/>
                <a:cs typeface="Comic Sans MS"/>
              </a:rPr>
              <a:t>e</a:t>
            </a:r>
            <a:r>
              <a:rPr sz="2000" spc="-20" dirty="0">
                <a:latin typeface="Comic Sans MS"/>
                <a:cs typeface="Comic Sans MS"/>
              </a:rPr>
              <a:t>m</a:t>
            </a:r>
            <a:r>
              <a:rPr sz="2000" spc="-5" dirty="0">
                <a:latin typeface="Times New Roman"/>
                <a:cs typeface="Times New Roman"/>
              </a:rPr>
              <a:t> </a:t>
            </a:r>
            <a:r>
              <a:rPr sz="2000" u="heavy" spc="-35" dirty="0">
                <a:solidFill>
                  <a:srgbClr val="EB631B"/>
                </a:solidFill>
                <a:latin typeface="Comic Sans MS"/>
                <a:cs typeface="Comic Sans MS"/>
                <a:hlinkClick r:id="rId7"/>
              </a:rPr>
              <a:t>www</a:t>
            </a:r>
            <a:r>
              <a:rPr sz="2000" u="heavy" dirty="0">
                <a:solidFill>
                  <a:srgbClr val="EB631B"/>
                </a:solidFill>
                <a:latin typeface="Comic Sans MS"/>
                <a:cs typeface="Comic Sans MS"/>
                <a:hlinkClick r:id="rId7"/>
              </a:rPr>
              <a:t>.</a:t>
            </a:r>
            <a:r>
              <a:rPr sz="2000" u="heavy" spc="-20" dirty="0">
                <a:solidFill>
                  <a:srgbClr val="EB631B"/>
                </a:solidFill>
                <a:latin typeface="Comic Sans MS"/>
                <a:cs typeface="Comic Sans MS"/>
                <a:hlinkClick r:id="rId7"/>
              </a:rPr>
              <a:t>f</a:t>
            </a:r>
            <a:r>
              <a:rPr sz="2000" u="heavy" spc="5" dirty="0">
                <a:solidFill>
                  <a:srgbClr val="EB631B"/>
                </a:solidFill>
                <a:latin typeface="Comic Sans MS"/>
                <a:cs typeface="Comic Sans MS"/>
                <a:hlinkClick r:id="rId7"/>
              </a:rPr>
              <a:t>r</a:t>
            </a:r>
            <a:r>
              <a:rPr sz="2000" u="heavy" spc="-20" dirty="0">
                <a:solidFill>
                  <a:srgbClr val="EB631B"/>
                </a:solidFill>
                <a:latin typeface="Comic Sans MS"/>
                <a:cs typeface="Comic Sans MS"/>
                <a:hlinkClick r:id="rId7"/>
              </a:rPr>
              <a:t>s</a:t>
            </a:r>
            <a:r>
              <a:rPr sz="2000" u="heavy" spc="-10" dirty="0">
                <a:solidFill>
                  <a:srgbClr val="EB631B"/>
                </a:solidFill>
                <a:latin typeface="Comic Sans MS"/>
                <a:cs typeface="Comic Sans MS"/>
                <a:hlinkClick r:id="rId7"/>
              </a:rPr>
              <a:t>c</a:t>
            </a:r>
            <a:r>
              <a:rPr sz="2000" u="heavy" spc="-30" dirty="0">
                <a:solidFill>
                  <a:srgbClr val="EB631B"/>
                </a:solidFill>
                <a:latin typeface="Comic Sans MS"/>
                <a:cs typeface="Comic Sans MS"/>
                <a:hlinkClick r:id="rId7"/>
              </a:rPr>
              <a:t>a</a:t>
            </a:r>
            <a:r>
              <a:rPr sz="2000" u="heavy" spc="-25" dirty="0">
                <a:solidFill>
                  <a:srgbClr val="EB631B"/>
                </a:solidFill>
                <a:latin typeface="Comic Sans MS"/>
                <a:cs typeface="Comic Sans MS"/>
                <a:hlinkClick r:id="rId7"/>
              </a:rPr>
              <a:t>p</a:t>
            </a:r>
            <a:r>
              <a:rPr sz="2000" u="heavy" spc="-30" dirty="0">
                <a:solidFill>
                  <a:srgbClr val="EB631B"/>
                </a:solidFill>
                <a:latin typeface="Comic Sans MS"/>
                <a:cs typeface="Comic Sans MS"/>
                <a:hlinkClick r:id="rId7"/>
              </a:rPr>
              <a:t>e</a:t>
            </a:r>
            <a:r>
              <a:rPr sz="2000" u="heavy" spc="15" dirty="0">
                <a:solidFill>
                  <a:srgbClr val="EB631B"/>
                </a:solidFill>
                <a:latin typeface="Comic Sans MS"/>
                <a:cs typeface="Comic Sans MS"/>
                <a:hlinkClick r:id="rId7"/>
              </a:rPr>
              <a:t>r</a:t>
            </a:r>
            <a:r>
              <a:rPr sz="2000" u="heavy" spc="-20" dirty="0">
                <a:solidFill>
                  <a:srgbClr val="EB631B"/>
                </a:solidFill>
                <a:latin typeface="Comic Sans MS"/>
                <a:cs typeface="Comic Sans MS"/>
                <a:hlinkClick r:id="rId7"/>
              </a:rPr>
              <a:t>s</a:t>
            </a:r>
            <a:r>
              <a:rPr sz="2000" u="heavy" dirty="0">
                <a:solidFill>
                  <a:srgbClr val="EB631B"/>
                </a:solidFill>
                <a:latin typeface="Comic Sans MS"/>
                <a:cs typeface="Comic Sans MS"/>
                <a:hlinkClick r:id="rId7"/>
              </a:rPr>
              <a:t>.</a:t>
            </a:r>
            <a:r>
              <a:rPr sz="2000" u="heavy" spc="-10" dirty="0">
                <a:solidFill>
                  <a:srgbClr val="EB631B"/>
                </a:solidFill>
                <a:latin typeface="Comic Sans MS"/>
                <a:cs typeface="Comic Sans MS"/>
                <a:hlinkClick r:id="rId7"/>
              </a:rPr>
              <a:t>co</a:t>
            </a:r>
            <a:r>
              <a:rPr sz="2000" u="heavy" spc="-35" dirty="0">
                <a:solidFill>
                  <a:srgbClr val="EB631B"/>
                </a:solidFill>
                <a:latin typeface="Comic Sans MS"/>
                <a:cs typeface="Comic Sans MS"/>
                <a:hlinkClick r:id="rId7"/>
              </a:rPr>
              <a:t>m</a:t>
            </a:r>
            <a:r>
              <a:rPr sz="2000" u="heavy" dirty="0">
                <a:solidFill>
                  <a:srgbClr val="EB631B"/>
                </a:solidFill>
                <a:latin typeface="Comic Sans MS"/>
                <a:cs typeface="Comic Sans MS"/>
                <a:hlinkClick r:id="rId7"/>
              </a:rPr>
              <a:t>.</a:t>
            </a:r>
            <a:r>
              <a:rPr sz="2000" u="heavy" spc="-30" dirty="0">
                <a:solidFill>
                  <a:srgbClr val="EB631B"/>
                </a:solidFill>
                <a:latin typeface="Comic Sans MS"/>
                <a:cs typeface="Comic Sans MS"/>
                <a:hlinkClick r:id="rId7"/>
              </a:rPr>
              <a:t>n</a:t>
            </a:r>
            <a:r>
              <a:rPr sz="2000" u="heavy" spc="-15" dirty="0">
                <a:solidFill>
                  <a:srgbClr val="EB631B"/>
                </a:solidFill>
                <a:latin typeface="Comic Sans MS"/>
                <a:cs typeface="Comic Sans MS"/>
                <a:hlinkClick r:id="rId7"/>
              </a:rPr>
              <a:t>g</a:t>
            </a:r>
            <a:endParaRPr sz="2000">
              <a:latin typeface="Comic Sans MS"/>
              <a:cs typeface="Comic Sans MS"/>
            </a:endParaRPr>
          </a:p>
        </p:txBody>
      </p:sp>
    </p:spTree>
    <p:extLst>
      <p:ext uri="{BB962C8B-B14F-4D97-AF65-F5344CB8AC3E}">
        <p14:creationId xmlns:p14="http://schemas.microsoft.com/office/powerpoint/2010/main" val="14941241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493266"/>
            <a:ext cx="5882005" cy="304800"/>
          </a:xfrm>
          <a:prstGeom prst="rect">
            <a:avLst/>
          </a:prstGeom>
        </p:spPr>
        <p:txBody>
          <a:bodyPr vert="horz" wrap="square" lIns="0" tIns="0" rIns="0" bIns="0" rtlCol="0">
            <a:spAutoFit/>
          </a:bodyPr>
          <a:lstStyle/>
          <a:p>
            <a:pPr marL="1270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sz="2400" u="heavy" spc="10" dirty="0">
                <a:solidFill>
                  <a:srgbClr val="FF8018"/>
                </a:solidFill>
                <a:latin typeface="Comic Sans MS"/>
                <a:cs typeface="Comic Sans MS"/>
                <a:hlinkClick r:id="rId3"/>
              </a:rPr>
              <a:t>www</a:t>
            </a:r>
            <a:r>
              <a:rPr sz="2400" u="heavy" dirty="0">
                <a:solidFill>
                  <a:srgbClr val="FF8018"/>
                </a:solidFill>
                <a:latin typeface="Comic Sans MS"/>
                <a:cs typeface="Comic Sans MS"/>
                <a:hlinkClick r:id="rId3"/>
              </a:rPr>
              <a:t>.f</a:t>
            </a:r>
            <a:r>
              <a:rPr sz="2400" u="heavy" spc="25" dirty="0">
                <a:solidFill>
                  <a:srgbClr val="FF8018"/>
                </a:solidFill>
                <a:latin typeface="Comic Sans MS"/>
                <a:cs typeface="Comic Sans MS"/>
                <a:hlinkClick r:id="rId3"/>
              </a:rPr>
              <a:t>r</a:t>
            </a:r>
            <a:r>
              <a:rPr sz="2400" u="heavy" spc="-35" dirty="0">
                <a:solidFill>
                  <a:srgbClr val="FF8018"/>
                </a:solidFill>
                <a:latin typeface="Comic Sans MS"/>
                <a:cs typeface="Comic Sans MS"/>
                <a:hlinkClick r:id="rId3"/>
              </a:rPr>
              <a:t>s</a:t>
            </a:r>
            <a:r>
              <a:rPr sz="2400" u="heavy" spc="-25" dirty="0">
                <a:solidFill>
                  <a:srgbClr val="FF8018"/>
                </a:solidFill>
                <a:latin typeface="Comic Sans MS"/>
                <a:cs typeface="Comic Sans MS"/>
                <a:hlinkClick r:id="rId3"/>
              </a:rPr>
              <a:t>c</a:t>
            </a:r>
            <a:r>
              <a:rPr sz="2400" u="heavy" spc="-10" dirty="0">
                <a:solidFill>
                  <a:srgbClr val="FF8018"/>
                </a:solidFill>
                <a:latin typeface="Comic Sans MS"/>
                <a:cs typeface="Comic Sans MS"/>
                <a:hlinkClick r:id="rId3"/>
              </a:rPr>
              <a:t>.go</a:t>
            </a:r>
            <a:r>
              <a:rPr sz="2400" u="heavy" spc="5" dirty="0">
                <a:solidFill>
                  <a:srgbClr val="FF8018"/>
                </a:solidFill>
                <a:latin typeface="Comic Sans MS"/>
                <a:cs typeface="Comic Sans MS"/>
                <a:hlinkClick r:id="rId3"/>
              </a:rPr>
              <a:t>v</a:t>
            </a:r>
            <a:r>
              <a:rPr sz="2400" u="heavy" dirty="0">
                <a:solidFill>
                  <a:srgbClr val="FF8018"/>
                </a:solidFill>
                <a:latin typeface="Comic Sans MS"/>
                <a:cs typeface="Comic Sans MS"/>
                <a:hlinkClick r:id="rId3"/>
              </a:rPr>
              <a:t>.n</a:t>
            </a:r>
            <a:r>
              <a:rPr sz="2400" u="heavy" spc="10" dirty="0">
                <a:solidFill>
                  <a:srgbClr val="FF8018"/>
                </a:solidFill>
                <a:latin typeface="Comic Sans MS"/>
                <a:cs typeface="Comic Sans MS"/>
                <a:hlinkClick r:id="rId3"/>
              </a:rPr>
              <a:t>g</a:t>
            </a:r>
            <a:r>
              <a:rPr sz="2400" spc="-10" dirty="0">
                <a:latin typeface="Comic Sans MS"/>
                <a:cs typeface="Comic Sans MS"/>
              </a:rPr>
              <a:t>:</a:t>
            </a:r>
            <a:r>
              <a:rPr sz="2400" spc="25" dirty="0">
                <a:latin typeface="Times New Roman"/>
                <a:cs typeface="Times New Roman"/>
              </a:rPr>
              <a:t> </a:t>
            </a:r>
            <a:r>
              <a:rPr sz="2400" spc="-10" dirty="0">
                <a:latin typeface="Comic Sans MS"/>
                <a:cs typeface="Comic Sans MS"/>
              </a:rPr>
              <a:t>F</a:t>
            </a:r>
            <a:r>
              <a:rPr sz="2400" spc="-5" dirty="0">
                <a:latin typeface="Comic Sans MS"/>
                <a:cs typeface="Comic Sans MS"/>
              </a:rPr>
              <a:t>RS</a:t>
            </a:r>
            <a:r>
              <a:rPr sz="2400" dirty="0">
                <a:latin typeface="Comic Sans MS"/>
                <a:cs typeface="Comic Sans MS"/>
              </a:rPr>
              <a:t>C</a:t>
            </a:r>
            <a:r>
              <a:rPr sz="2400" spc="105" dirty="0">
                <a:latin typeface="Times New Roman"/>
                <a:cs typeface="Times New Roman"/>
              </a:rPr>
              <a:t> </a:t>
            </a:r>
            <a:r>
              <a:rPr sz="2400" spc="-10" dirty="0">
                <a:latin typeface="Comic Sans MS"/>
                <a:cs typeface="Comic Sans MS"/>
              </a:rPr>
              <a:t>o</a:t>
            </a:r>
            <a:r>
              <a:rPr sz="2400" spc="-5" dirty="0">
                <a:latin typeface="Comic Sans MS"/>
                <a:cs typeface="Comic Sans MS"/>
              </a:rPr>
              <a:t>f</a:t>
            </a:r>
            <a:r>
              <a:rPr sz="2400" spc="5" dirty="0">
                <a:latin typeface="Comic Sans MS"/>
                <a:cs typeface="Comic Sans MS"/>
              </a:rPr>
              <a:t>f</a:t>
            </a:r>
            <a:r>
              <a:rPr sz="2400" spc="-15" dirty="0">
                <a:latin typeface="Comic Sans MS"/>
                <a:cs typeface="Comic Sans MS"/>
              </a:rPr>
              <a:t>i</a:t>
            </a:r>
            <a:r>
              <a:rPr sz="2400" spc="-25" dirty="0">
                <a:latin typeface="Comic Sans MS"/>
                <a:cs typeface="Comic Sans MS"/>
              </a:rPr>
              <a:t>c</a:t>
            </a:r>
            <a:r>
              <a:rPr sz="2400" spc="-15" dirty="0">
                <a:latin typeface="Comic Sans MS"/>
                <a:cs typeface="Comic Sans MS"/>
              </a:rPr>
              <a:t>ia</a:t>
            </a:r>
            <a:r>
              <a:rPr sz="2400" spc="-10" dirty="0">
                <a:latin typeface="Comic Sans MS"/>
                <a:cs typeface="Comic Sans MS"/>
              </a:rPr>
              <a:t>l</a:t>
            </a:r>
            <a:r>
              <a:rPr sz="2400" spc="125" dirty="0">
                <a:latin typeface="Times New Roman"/>
                <a:cs typeface="Times New Roman"/>
              </a:rPr>
              <a:t> </a:t>
            </a:r>
            <a:r>
              <a:rPr sz="2400" spc="10" dirty="0">
                <a:latin typeface="Comic Sans MS"/>
                <a:cs typeface="Comic Sans MS"/>
              </a:rPr>
              <a:t>w</a:t>
            </a:r>
            <a:r>
              <a:rPr sz="2400" dirty="0">
                <a:latin typeface="Comic Sans MS"/>
                <a:cs typeface="Comic Sans MS"/>
              </a:rPr>
              <a:t>ebsite.</a:t>
            </a:r>
            <a:endParaRPr sz="2400">
              <a:latin typeface="Comic Sans MS"/>
              <a:cs typeface="Comic Sans MS"/>
            </a:endParaRPr>
          </a:p>
        </p:txBody>
      </p:sp>
      <p:sp>
        <p:nvSpPr>
          <p:cNvPr id="3" name="object 3"/>
          <p:cNvSpPr txBox="1"/>
          <p:nvPr/>
        </p:nvSpPr>
        <p:spPr>
          <a:xfrm>
            <a:off x="850194" y="994492"/>
            <a:ext cx="2879090" cy="253365"/>
          </a:xfrm>
          <a:prstGeom prst="rect">
            <a:avLst/>
          </a:prstGeom>
        </p:spPr>
        <p:txBody>
          <a:bodyPr vert="horz" wrap="square" lIns="0" tIns="0" rIns="0" bIns="0" rtlCol="0">
            <a:spAutoFit/>
          </a:bodyPr>
          <a:lstStyle/>
          <a:p>
            <a:pPr marL="12700">
              <a:lnSpc>
                <a:spcPct val="100000"/>
              </a:lnSpc>
            </a:pPr>
            <a:r>
              <a:rPr sz="2000" spc="-25" dirty="0">
                <a:latin typeface="Comic Sans MS"/>
                <a:cs typeface="Comic Sans MS"/>
              </a:rPr>
              <a:t>T</a:t>
            </a:r>
            <a:r>
              <a:rPr sz="2000" spc="-15" dirty="0">
                <a:latin typeface="Comic Sans MS"/>
                <a:cs typeface="Comic Sans MS"/>
              </a:rPr>
              <a:t>he</a:t>
            </a:r>
            <a:r>
              <a:rPr sz="2000" spc="105" dirty="0">
                <a:latin typeface="Times New Roman"/>
                <a:cs typeface="Times New Roman"/>
              </a:rPr>
              <a:t> </a:t>
            </a:r>
            <a:r>
              <a:rPr sz="2000" spc="-15" dirty="0">
                <a:latin typeface="Comic Sans MS"/>
                <a:cs typeface="Comic Sans MS"/>
              </a:rPr>
              <a:t>C</a:t>
            </a:r>
            <a:r>
              <a:rPr sz="2000" spc="-10" dirty="0">
                <a:latin typeface="Comic Sans MS"/>
                <a:cs typeface="Comic Sans MS"/>
              </a:rPr>
              <a:t>o</a:t>
            </a:r>
            <a:r>
              <a:rPr sz="2000" spc="15" dirty="0">
                <a:latin typeface="Comic Sans MS"/>
                <a:cs typeface="Comic Sans MS"/>
              </a:rPr>
              <a:t>r</a:t>
            </a:r>
            <a:r>
              <a:rPr sz="2000" spc="-25" dirty="0">
                <a:latin typeface="Comic Sans MS"/>
                <a:cs typeface="Comic Sans MS"/>
              </a:rPr>
              <a:t>p</a:t>
            </a:r>
            <a:r>
              <a:rPr sz="2000" spc="-10" dirty="0">
                <a:latin typeface="Comic Sans MS"/>
                <a:cs typeface="Comic Sans MS"/>
              </a:rPr>
              <a:t>s</a:t>
            </a:r>
            <a:r>
              <a:rPr sz="2000" spc="110" dirty="0">
                <a:latin typeface="Times New Roman"/>
                <a:cs typeface="Times New Roman"/>
              </a:rPr>
              <a:t> </a:t>
            </a:r>
            <a:r>
              <a:rPr sz="2000" spc="-30" dirty="0">
                <a:latin typeface="Comic Sans MS"/>
                <a:cs typeface="Comic Sans MS"/>
              </a:rPr>
              <a:t>ma</a:t>
            </a:r>
            <a:r>
              <a:rPr sz="2000" spc="-15" dirty="0">
                <a:latin typeface="Comic Sans MS"/>
                <a:cs typeface="Comic Sans MS"/>
              </a:rPr>
              <a:t>in</a:t>
            </a:r>
            <a:r>
              <a:rPr sz="2000" spc="125" dirty="0">
                <a:latin typeface="Times New Roman"/>
                <a:cs typeface="Times New Roman"/>
              </a:rPr>
              <a:t> </a:t>
            </a:r>
            <a:r>
              <a:rPr sz="2000" spc="-35" dirty="0">
                <a:latin typeface="Comic Sans MS"/>
                <a:cs typeface="Comic Sans MS"/>
              </a:rPr>
              <a:t>w</a:t>
            </a:r>
            <a:r>
              <a:rPr sz="2000" spc="-30" dirty="0">
                <a:latin typeface="Comic Sans MS"/>
                <a:cs typeface="Comic Sans MS"/>
              </a:rPr>
              <a:t>e</a:t>
            </a:r>
            <a:r>
              <a:rPr sz="2000" spc="-20" dirty="0">
                <a:latin typeface="Comic Sans MS"/>
                <a:cs typeface="Comic Sans MS"/>
              </a:rPr>
              <a:t>b</a:t>
            </a:r>
            <a:r>
              <a:rPr sz="2000" spc="-30" dirty="0">
                <a:latin typeface="Comic Sans MS"/>
                <a:cs typeface="Comic Sans MS"/>
              </a:rPr>
              <a:t>s</a:t>
            </a:r>
            <a:r>
              <a:rPr sz="2000" spc="-15" dirty="0">
                <a:latin typeface="Comic Sans MS"/>
                <a:cs typeface="Comic Sans MS"/>
              </a:rPr>
              <a:t>i</a:t>
            </a:r>
            <a:r>
              <a:rPr sz="2000" spc="-20" dirty="0">
                <a:latin typeface="Comic Sans MS"/>
                <a:cs typeface="Comic Sans MS"/>
              </a:rPr>
              <a:t>t</a:t>
            </a:r>
            <a:r>
              <a:rPr sz="2000" spc="-30" dirty="0">
                <a:latin typeface="Comic Sans MS"/>
                <a:cs typeface="Comic Sans MS"/>
              </a:rPr>
              <a:t>e</a:t>
            </a:r>
            <a:r>
              <a:rPr sz="2000" spc="-5" dirty="0">
                <a:latin typeface="Comic Sans MS"/>
                <a:cs typeface="Comic Sans MS"/>
              </a:rPr>
              <a:t>.</a:t>
            </a:r>
            <a:endParaRPr sz="2000">
              <a:latin typeface="Comic Sans MS"/>
              <a:cs typeface="Comic Sans MS"/>
            </a:endParaRPr>
          </a:p>
        </p:txBody>
      </p:sp>
      <p:sp>
        <p:nvSpPr>
          <p:cNvPr id="4" name="object 4"/>
          <p:cNvSpPr/>
          <p:nvPr/>
        </p:nvSpPr>
        <p:spPr>
          <a:xfrm>
            <a:off x="701673" y="1733481"/>
            <a:ext cx="7921630" cy="489115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677603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200671"/>
            <a:ext cx="6975475" cy="738664"/>
          </a:xfrm>
          <a:prstGeom prst="rect">
            <a:avLst/>
          </a:prstGeom>
        </p:spPr>
        <p:txBody>
          <a:bodyPr vert="horz" wrap="square" lIns="0" tIns="0" rIns="0" bIns="0" rtlCol="0">
            <a:spAutoFit/>
          </a:bodyPr>
          <a:lstStyle/>
          <a:p>
            <a:pPr marL="1270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lang="en-GB" sz="2400" b="1" u="sng" dirty="0"/>
              <a:t>NATIONAL VEHICLE IDENTIFICATION SYSTEM (NVIS)</a:t>
            </a:r>
            <a:r>
              <a:rPr lang="en-US" sz="2400" dirty="0"/>
              <a:t/>
            </a:r>
            <a:br>
              <a:rPr lang="en-US" sz="2400" dirty="0"/>
            </a:br>
            <a:r>
              <a:rPr sz="2400" u="heavy" spc="5" dirty="0" smtClean="0">
                <a:solidFill>
                  <a:srgbClr val="FF8018"/>
                </a:solidFill>
                <a:latin typeface="Comic Sans MS"/>
                <a:cs typeface="Comic Sans MS"/>
                <a:hlinkClick r:id="rId3"/>
              </a:rPr>
              <a:t>www</a:t>
            </a:r>
            <a:r>
              <a:rPr sz="2400" u="heavy" dirty="0" smtClean="0">
                <a:solidFill>
                  <a:srgbClr val="FF8018"/>
                </a:solidFill>
                <a:latin typeface="Comic Sans MS"/>
                <a:cs typeface="Comic Sans MS"/>
                <a:hlinkClick r:id="rId3"/>
              </a:rPr>
              <a:t>.nvisng.o</a:t>
            </a:r>
            <a:r>
              <a:rPr sz="2400" u="heavy" spc="20" dirty="0" smtClean="0">
                <a:solidFill>
                  <a:srgbClr val="FF8018"/>
                </a:solidFill>
                <a:latin typeface="Comic Sans MS"/>
                <a:cs typeface="Comic Sans MS"/>
                <a:hlinkClick r:id="rId3"/>
              </a:rPr>
              <a:t>r</a:t>
            </a:r>
            <a:r>
              <a:rPr sz="2400" u="heavy" spc="10" dirty="0" smtClean="0">
                <a:solidFill>
                  <a:srgbClr val="FF8018"/>
                </a:solidFill>
                <a:latin typeface="Comic Sans MS"/>
                <a:cs typeface="Comic Sans MS"/>
                <a:hlinkClick r:id="rId3"/>
              </a:rPr>
              <a:t>g</a:t>
            </a:r>
            <a:r>
              <a:rPr sz="2400" dirty="0" smtClean="0">
                <a:latin typeface="Comic Sans MS"/>
                <a:cs typeface="Comic Sans MS"/>
              </a:rPr>
              <a:t>:</a:t>
            </a:r>
            <a:endParaRPr sz="2400" dirty="0">
              <a:latin typeface="Comic Sans MS"/>
              <a:cs typeface="Comic Sans MS"/>
            </a:endParaRPr>
          </a:p>
        </p:txBody>
      </p:sp>
      <p:sp>
        <p:nvSpPr>
          <p:cNvPr id="3" name="object 3"/>
          <p:cNvSpPr txBox="1">
            <a:spLocks noGrp="1"/>
          </p:cNvSpPr>
          <p:nvPr>
            <p:ph type="ctrTitle"/>
          </p:nvPr>
        </p:nvSpPr>
        <p:spPr>
          <a:xfrm>
            <a:off x="914400" y="1066800"/>
            <a:ext cx="7543800" cy="5539978"/>
          </a:xfrm>
          <a:prstGeom prst="rect">
            <a:avLst/>
          </a:prstGeom>
        </p:spPr>
        <p:txBody>
          <a:bodyPr vert="horz" wrap="square" lIns="0" tIns="0" rIns="0" bIns="0" rtlCol="0">
            <a:spAutoFit/>
          </a:bodyPr>
          <a:lstStyle/>
          <a:p>
            <a:pPr algn="l"/>
            <a:r>
              <a:rPr sz="2400" spc="-30" dirty="0"/>
              <a:t>T</a:t>
            </a:r>
            <a:r>
              <a:rPr sz="2400" spc="-15" dirty="0"/>
              <a:t>he</a:t>
            </a:r>
            <a:r>
              <a:rPr sz="2400" spc="105" dirty="0">
                <a:latin typeface="Times New Roman"/>
                <a:cs typeface="Times New Roman"/>
              </a:rPr>
              <a:t> </a:t>
            </a:r>
            <a:r>
              <a:rPr sz="2400" spc="-20" dirty="0"/>
              <a:t>N</a:t>
            </a:r>
            <a:r>
              <a:rPr sz="2400" spc="-35" dirty="0"/>
              <a:t>a</a:t>
            </a:r>
            <a:r>
              <a:rPr sz="2400" spc="-15" dirty="0"/>
              <a:t>t</a:t>
            </a:r>
            <a:r>
              <a:rPr sz="2400" spc="-25" dirty="0"/>
              <a:t>i</a:t>
            </a:r>
            <a:r>
              <a:rPr sz="2400" spc="-15" dirty="0"/>
              <a:t>o</a:t>
            </a:r>
            <a:r>
              <a:rPr sz="2400" spc="-30" dirty="0"/>
              <a:t>na</a:t>
            </a:r>
            <a:r>
              <a:rPr sz="2400" spc="-10" dirty="0"/>
              <a:t>l</a:t>
            </a:r>
            <a:r>
              <a:rPr sz="2400" spc="175" dirty="0">
                <a:latin typeface="Times New Roman"/>
                <a:cs typeface="Times New Roman"/>
              </a:rPr>
              <a:t> </a:t>
            </a:r>
            <a:r>
              <a:rPr sz="2400" spc="-15" dirty="0"/>
              <a:t>V</a:t>
            </a:r>
            <a:r>
              <a:rPr sz="2400" spc="-30" dirty="0"/>
              <a:t>e</a:t>
            </a:r>
            <a:r>
              <a:rPr sz="2400" spc="-15" dirty="0"/>
              <a:t>h</a:t>
            </a:r>
            <a:r>
              <a:rPr sz="2400" spc="-20" dirty="0"/>
              <a:t>i</a:t>
            </a:r>
            <a:r>
              <a:rPr sz="2400" spc="-10" dirty="0"/>
              <a:t>cle</a:t>
            </a:r>
            <a:r>
              <a:rPr sz="2400" spc="110" dirty="0">
                <a:latin typeface="Times New Roman"/>
                <a:cs typeface="Times New Roman"/>
              </a:rPr>
              <a:t> </a:t>
            </a:r>
            <a:r>
              <a:rPr sz="2400" spc="-25" dirty="0"/>
              <a:t>I</a:t>
            </a:r>
            <a:r>
              <a:rPr sz="2400" spc="-20" dirty="0"/>
              <a:t>d</a:t>
            </a:r>
            <a:r>
              <a:rPr sz="2400" spc="-25" dirty="0"/>
              <a:t>e</a:t>
            </a:r>
            <a:r>
              <a:rPr sz="2400" spc="-30" dirty="0"/>
              <a:t>n</a:t>
            </a:r>
            <a:r>
              <a:rPr sz="2400" spc="-15" dirty="0"/>
              <a:t>t</a:t>
            </a:r>
            <a:r>
              <a:rPr sz="2400" spc="-25" dirty="0"/>
              <a:t>i</a:t>
            </a:r>
            <a:r>
              <a:rPr sz="2400" spc="-20" dirty="0"/>
              <a:t>f</a:t>
            </a:r>
            <a:r>
              <a:rPr sz="2400" spc="-25" dirty="0"/>
              <a:t>i</a:t>
            </a:r>
            <a:r>
              <a:rPr sz="2400" spc="-15" dirty="0"/>
              <a:t>c</a:t>
            </a:r>
            <a:r>
              <a:rPr sz="2400" spc="-30" dirty="0"/>
              <a:t>a</a:t>
            </a:r>
            <a:r>
              <a:rPr sz="2400" spc="-15" dirty="0"/>
              <a:t>t</a:t>
            </a:r>
            <a:r>
              <a:rPr sz="2400" spc="-25" dirty="0"/>
              <a:t>i</a:t>
            </a:r>
            <a:r>
              <a:rPr sz="2400" spc="15" dirty="0"/>
              <a:t>o</a:t>
            </a:r>
            <a:r>
              <a:rPr sz="2400" spc="-15" dirty="0"/>
              <a:t>n</a:t>
            </a:r>
            <a:r>
              <a:rPr sz="2400" spc="180" dirty="0">
                <a:latin typeface="Times New Roman"/>
                <a:cs typeface="Times New Roman"/>
              </a:rPr>
              <a:t> </a:t>
            </a:r>
            <a:r>
              <a:rPr sz="2400" spc="-10" dirty="0"/>
              <a:t>S</a:t>
            </a:r>
            <a:r>
              <a:rPr sz="2400" spc="-25" dirty="0"/>
              <a:t>ys</a:t>
            </a:r>
            <a:r>
              <a:rPr sz="2400" spc="-15" dirty="0"/>
              <a:t>t</a:t>
            </a:r>
            <a:r>
              <a:rPr sz="2400" spc="-35" dirty="0"/>
              <a:t>e</a:t>
            </a:r>
            <a:r>
              <a:rPr sz="2400" spc="-20" dirty="0"/>
              <a:t>m</a:t>
            </a:r>
            <a:r>
              <a:rPr sz="2400" spc="130" dirty="0">
                <a:latin typeface="Times New Roman"/>
                <a:cs typeface="Times New Roman"/>
              </a:rPr>
              <a:t> </a:t>
            </a:r>
            <a:r>
              <a:rPr sz="2400" spc="-40" dirty="0"/>
              <a:t>w</a:t>
            </a:r>
            <a:r>
              <a:rPr sz="2400" spc="-30" dirty="0"/>
              <a:t>e</a:t>
            </a:r>
            <a:r>
              <a:rPr sz="2400" spc="-15" dirty="0"/>
              <a:t>b</a:t>
            </a:r>
            <a:r>
              <a:rPr sz="2400" spc="135" dirty="0">
                <a:latin typeface="Times New Roman"/>
                <a:cs typeface="Times New Roman"/>
              </a:rPr>
              <a:t> </a:t>
            </a:r>
            <a:r>
              <a:rPr sz="2400" spc="-30" dirty="0"/>
              <a:t>app</a:t>
            </a:r>
            <a:r>
              <a:rPr sz="2400" spc="-10" dirty="0"/>
              <a:t>lic</a:t>
            </a:r>
            <a:r>
              <a:rPr sz="2400" spc="-25" dirty="0"/>
              <a:t>a</a:t>
            </a:r>
            <a:r>
              <a:rPr sz="2400" spc="-15" dirty="0"/>
              <a:t>t</a:t>
            </a:r>
            <a:r>
              <a:rPr sz="2400" spc="-25" dirty="0"/>
              <a:t>i</a:t>
            </a:r>
            <a:r>
              <a:rPr sz="2400" spc="-15" dirty="0"/>
              <a:t>on</a:t>
            </a:r>
            <a:r>
              <a:rPr sz="2400" spc="180" dirty="0">
                <a:latin typeface="Times New Roman"/>
                <a:cs typeface="Times New Roman"/>
              </a:rPr>
              <a:t> </a:t>
            </a:r>
            <a:r>
              <a:rPr sz="2400" spc="-20" dirty="0"/>
              <a:t>i</a:t>
            </a:r>
            <a:r>
              <a:rPr sz="2400" spc="-10" dirty="0"/>
              <a:t>s</a:t>
            </a:r>
            <a:r>
              <a:rPr sz="2400" spc="-5" dirty="0">
                <a:latin typeface="Times New Roman"/>
                <a:cs typeface="Times New Roman"/>
              </a:rPr>
              <a:t> </a:t>
            </a:r>
            <a:r>
              <a:rPr sz="2400" spc="-15" dirty="0"/>
              <a:t>d</a:t>
            </a:r>
            <a:r>
              <a:rPr sz="2400" spc="-30" dirty="0"/>
              <a:t>e</a:t>
            </a:r>
            <a:r>
              <a:rPr sz="2400" spc="-20" dirty="0"/>
              <a:t>s</a:t>
            </a:r>
            <a:r>
              <a:rPr sz="2400" spc="-15" dirty="0"/>
              <a:t>i</a:t>
            </a:r>
            <a:r>
              <a:rPr sz="2400" spc="-25" dirty="0"/>
              <a:t>g</a:t>
            </a:r>
            <a:r>
              <a:rPr sz="2400" spc="-30" dirty="0"/>
              <a:t>ne</a:t>
            </a:r>
            <a:r>
              <a:rPr sz="2400" spc="-15" dirty="0"/>
              <a:t>d</a:t>
            </a:r>
            <a:r>
              <a:rPr sz="2400" spc="170" dirty="0">
                <a:latin typeface="Times New Roman"/>
                <a:cs typeface="Times New Roman"/>
              </a:rPr>
              <a:t> </a:t>
            </a:r>
            <a:r>
              <a:rPr sz="2400" spc="-15" dirty="0"/>
              <a:t>to</a:t>
            </a:r>
            <a:r>
              <a:rPr sz="2400" spc="80" dirty="0">
                <a:latin typeface="Times New Roman"/>
                <a:cs typeface="Times New Roman"/>
              </a:rPr>
              <a:t> </a:t>
            </a:r>
            <a:r>
              <a:rPr sz="2400" spc="-30" dirty="0"/>
              <a:t>a</a:t>
            </a:r>
            <a:r>
              <a:rPr sz="2400" spc="-15" dirty="0"/>
              <a:t>u</a:t>
            </a:r>
            <a:r>
              <a:rPr sz="2400" spc="-20" dirty="0"/>
              <a:t>t</a:t>
            </a:r>
            <a:r>
              <a:rPr sz="2400" spc="-10" dirty="0"/>
              <a:t>o</a:t>
            </a:r>
            <a:r>
              <a:rPr sz="2400" spc="-30" dirty="0"/>
              <a:t>ma</a:t>
            </a:r>
            <a:r>
              <a:rPr sz="2400" spc="-15" dirty="0"/>
              <a:t>te</a:t>
            </a:r>
            <a:r>
              <a:rPr sz="2400" spc="155" dirty="0">
                <a:latin typeface="Times New Roman"/>
                <a:cs typeface="Times New Roman"/>
              </a:rPr>
              <a:t> </a:t>
            </a:r>
            <a:r>
              <a:rPr sz="2400" spc="-20" dirty="0"/>
              <a:t>th</a:t>
            </a:r>
            <a:r>
              <a:rPr sz="2400" spc="-15" dirty="0"/>
              <a:t>e</a:t>
            </a:r>
            <a:r>
              <a:rPr sz="2400" spc="105" dirty="0">
                <a:latin typeface="Times New Roman"/>
                <a:cs typeface="Times New Roman"/>
              </a:rPr>
              <a:t> </a:t>
            </a:r>
            <a:r>
              <a:rPr sz="2400" spc="-25" dirty="0"/>
              <a:t>p</a:t>
            </a:r>
            <a:r>
              <a:rPr sz="2400" spc="15" dirty="0"/>
              <a:t>r</a:t>
            </a:r>
            <a:r>
              <a:rPr sz="2400" spc="-10" dirty="0"/>
              <a:t>oc</a:t>
            </a:r>
            <a:r>
              <a:rPr sz="2400" spc="-30" dirty="0"/>
              <a:t>e</a:t>
            </a:r>
            <a:r>
              <a:rPr sz="2400" spc="-20" dirty="0"/>
              <a:t>ss</a:t>
            </a:r>
            <a:r>
              <a:rPr sz="2400" spc="-30" dirty="0"/>
              <a:t>e</a:t>
            </a:r>
            <a:r>
              <a:rPr sz="2400" spc="-10" dirty="0"/>
              <a:t>s</a:t>
            </a:r>
            <a:r>
              <a:rPr sz="2400" spc="155" dirty="0">
                <a:latin typeface="Times New Roman"/>
                <a:cs typeface="Times New Roman"/>
              </a:rPr>
              <a:t> </a:t>
            </a:r>
            <a:r>
              <a:rPr sz="2400" spc="-15" dirty="0"/>
              <a:t>i</a:t>
            </a:r>
            <a:r>
              <a:rPr sz="2400" spc="-35" dirty="0"/>
              <a:t>n</a:t>
            </a:r>
            <a:r>
              <a:rPr sz="2400" spc="-20" dirty="0"/>
              <a:t>v</a:t>
            </a:r>
            <a:r>
              <a:rPr sz="2400" spc="-10" dirty="0"/>
              <a:t>ol</a:t>
            </a:r>
            <a:r>
              <a:rPr sz="2400" spc="-20" dirty="0"/>
              <a:t>v</a:t>
            </a:r>
            <a:r>
              <a:rPr sz="2400" spc="-30" dirty="0"/>
              <a:t>e</a:t>
            </a:r>
            <a:r>
              <a:rPr sz="2400" spc="-15" dirty="0"/>
              <a:t>d</a:t>
            </a:r>
            <a:r>
              <a:rPr sz="2400" spc="170" dirty="0">
                <a:latin typeface="Times New Roman"/>
                <a:cs typeface="Times New Roman"/>
              </a:rPr>
              <a:t> </a:t>
            </a:r>
            <a:r>
              <a:rPr sz="2400" spc="-15" dirty="0"/>
              <a:t>in</a:t>
            </a:r>
            <a:r>
              <a:rPr sz="2400" spc="100" dirty="0">
                <a:latin typeface="Times New Roman"/>
                <a:cs typeface="Times New Roman"/>
              </a:rPr>
              <a:t> </a:t>
            </a:r>
            <a:r>
              <a:rPr sz="2400" spc="-20" dirty="0"/>
              <a:t>th</a:t>
            </a:r>
            <a:r>
              <a:rPr sz="2400" spc="-15" dirty="0"/>
              <a:t>e</a:t>
            </a:r>
            <a:r>
              <a:rPr sz="2400" spc="105" dirty="0">
                <a:latin typeface="Times New Roman"/>
                <a:cs typeface="Times New Roman"/>
              </a:rPr>
              <a:t> </a:t>
            </a:r>
            <a:r>
              <a:rPr sz="2400" spc="-20" dirty="0"/>
              <a:t>N</a:t>
            </a:r>
            <a:r>
              <a:rPr sz="2400" spc="-25" dirty="0"/>
              <a:t>u</a:t>
            </a:r>
            <a:r>
              <a:rPr sz="2400" spc="-35" dirty="0"/>
              <a:t>m</a:t>
            </a:r>
            <a:r>
              <a:rPr sz="2400" spc="-20" dirty="0"/>
              <a:t>b</a:t>
            </a:r>
            <a:r>
              <a:rPr sz="2400" spc="-35" dirty="0"/>
              <a:t>e</a:t>
            </a:r>
            <a:r>
              <a:rPr sz="2400" spc="-10" dirty="0"/>
              <a:t>r</a:t>
            </a:r>
            <a:r>
              <a:rPr sz="2400" spc="170" dirty="0">
                <a:latin typeface="Times New Roman"/>
                <a:cs typeface="Times New Roman"/>
              </a:rPr>
              <a:t> </a:t>
            </a:r>
            <a:r>
              <a:rPr sz="2400" spc="-10" dirty="0"/>
              <a:t>Pl</a:t>
            </a:r>
            <a:r>
              <a:rPr sz="2400" spc="-30" dirty="0"/>
              <a:t>a</a:t>
            </a:r>
            <a:r>
              <a:rPr sz="2400" spc="-20" dirty="0"/>
              <a:t>te</a:t>
            </a:r>
            <a:r>
              <a:rPr sz="2400" spc="-10" dirty="0">
                <a:latin typeface="Times New Roman"/>
                <a:cs typeface="Times New Roman"/>
              </a:rPr>
              <a:t> </a:t>
            </a:r>
            <a:r>
              <a:rPr sz="2400" spc="-25" dirty="0"/>
              <a:t>P</a:t>
            </a:r>
            <a:r>
              <a:rPr sz="2400" spc="5" dirty="0"/>
              <a:t>r</a:t>
            </a:r>
            <a:r>
              <a:rPr sz="2400" spc="-15" dirty="0"/>
              <a:t>o</a:t>
            </a:r>
            <a:r>
              <a:rPr sz="2400" spc="-20" dirty="0"/>
              <a:t>du</a:t>
            </a:r>
            <a:r>
              <a:rPr sz="2400" spc="-10" dirty="0"/>
              <a:t>c</a:t>
            </a:r>
            <a:r>
              <a:rPr sz="2400" spc="-15" dirty="0"/>
              <a:t>t</a:t>
            </a:r>
            <a:r>
              <a:rPr sz="2400" spc="-25" dirty="0"/>
              <a:t>i</a:t>
            </a:r>
            <a:r>
              <a:rPr sz="2400" spc="-15" dirty="0"/>
              <a:t>on</a:t>
            </a:r>
            <a:r>
              <a:rPr sz="2400" spc="60" dirty="0">
                <a:latin typeface="Times New Roman"/>
                <a:cs typeface="Times New Roman"/>
              </a:rPr>
              <a:t> </a:t>
            </a:r>
            <a:r>
              <a:rPr sz="2400" spc="-30" dirty="0"/>
              <a:t>an</a:t>
            </a:r>
            <a:r>
              <a:rPr sz="2400" spc="-15" dirty="0"/>
              <a:t>d</a:t>
            </a:r>
            <a:r>
              <a:rPr sz="2400" spc="125" dirty="0">
                <a:latin typeface="Times New Roman"/>
                <a:cs typeface="Times New Roman"/>
              </a:rPr>
              <a:t> </a:t>
            </a:r>
            <a:r>
              <a:rPr sz="2400" spc="-15" dirty="0"/>
              <a:t>V</a:t>
            </a:r>
            <a:r>
              <a:rPr sz="2400" spc="-30" dirty="0"/>
              <a:t>e</a:t>
            </a:r>
            <a:r>
              <a:rPr sz="2400" spc="-15" dirty="0"/>
              <a:t>h</a:t>
            </a:r>
            <a:r>
              <a:rPr sz="2400" spc="-20" dirty="0"/>
              <a:t>i</a:t>
            </a:r>
            <a:r>
              <a:rPr sz="2400" spc="-10" dirty="0"/>
              <a:t>cle</a:t>
            </a:r>
            <a:r>
              <a:rPr sz="2400" spc="135" dirty="0">
                <a:latin typeface="Times New Roman"/>
                <a:cs typeface="Times New Roman"/>
              </a:rPr>
              <a:t> </a:t>
            </a:r>
            <a:r>
              <a:rPr sz="2400" spc="-20" dirty="0"/>
              <a:t>R</a:t>
            </a:r>
            <a:r>
              <a:rPr sz="2400" spc="-35" dirty="0"/>
              <a:t>e</a:t>
            </a:r>
            <a:r>
              <a:rPr sz="2400" spc="-15" dirty="0"/>
              <a:t>g</a:t>
            </a:r>
            <a:r>
              <a:rPr sz="2400" spc="-25" dirty="0"/>
              <a:t>is</a:t>
            </a:r>
            <a:r>
              <a:rPr sz="2400" spc="-15" dirty="0"/>
              <a:t>t</a:t>
            </a:r>
            <a:r>
              <a:rPr sz="2400" spc="5" dirty="0"/>
              <a:t>r</a:t>
            </a:r>
            <a:r>
              <a:rPr sz="2400" spc="-30" dirty="0"/>
              <a:t>a</a:t>
            </a:r>
            <a:r>
              <a:rPr sz="2400" spc="-15" dirty="0"/>
              <a:t>t</a:t>
            </a:r>
            <a:r>
              <a:rPr sz="2400" spc="-25" dirty="0"/>
              <a:t>i</a:t>
            </a:r>
            <a:r>
              <a:rPr sz="2400" spc="-15" dirty="0"/>
              <a:t>o</a:t>
            </a:r>
            <a:r>
              <a:rPr sz="2400" spc="-30" dirty="0"/>
              <a:t>n</a:t>
            </a:r>
            <a:r>
              <a:rPr sz="2400" spc="-5" dirty="0" smtClean="0"/>
              <a:t>.</a:t>
            </a:r>
            <a:r>
              <a:rPr lang="en-US" sz="2400" spc="-5" dirty="0" smtClean="0"/>
              <a:t/>
            </a:r>
            <a:br>
              <a:rPr lang="en-US" sz="2400" spc="-5" dirty="0" smtClean="0"/>
            </a:br>
            <a:r>
              <a:rPr lang="en-GB" sz="2400" b="1" dirty="0" smtClean="0"/>
              <a:t/>
            </a:r>
            <a:br>
              <a:rPr lang="en-GB" sz="2400" b="1" dirty="0" smtClean="0"/>
            </a:br>
            <a:r>
              <a:rPr lang="en-GB" sz="2400" dirty="0" smtClean="0"/>
              <a:t>This </a:t>
            </a:r>
            <a:r>
              <a:rPr lang="en-GB" sz="2400" dirty="0"/>
              <a:t>portal was introduced </a:t>
            </a:r>
            <a:r>
              <a:rPr lang="en-GB" sz="2400" dirty="0" smtClean="0"/>
              <a:t>to </a:t>
            </a:r>
            <a:r>
              <a:rPr lang="en-GB" sz="2400" dirty="0"/>
              <a:t>harmonise all mode of vehicle licensing and registration. The solution is integrated with Nigeria Insurers Association Database (NIA) which enables the capacity to generate an online Proof of Ownership certificate. The same platform through the unique chassis number of vehicles helps to trigger alert when a stolen vehicle is about to be re-registered anywhere in the country.</a:t>
            </a:r>
            <a:r>
              <a:rPr lang="en-US" sz="2400" dirty="0"/>
              <a:t/>
            </a:r>
            <a:br>
              <a:rPr lang="en-US" sz="2400" dirty="0"/>
            </a:br>
            <a:endParaRPr sz="2400" spc="-5"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430102"/>
            <a:ext cx="7944484" cy="4276725"/>
          </a:xfrm>
          <a:prstGeom prst="rect">
            <a:avLst/>
          </a:prstGeom>
        </p:spPr>
        <p:txBody>
          <a:bodyPr vert="horz" wrap="square" lIns="0" tIns="0" rIns="0" bIns="0" rtlCol="0">
            <a:spAutoFit/>
          </a:bodyPr>
          <a:lstStyle/>
          <a:p>
            <a:pPr marL="268605" marR="25400" indent="-256540">
              <a:lnSpc>
                <a:spcPct val="100000"/>
              </a:lnSpc>
              <a:tabLst>
                <a:tab pos="268605" algn="l"/>
              </a:tabLst>
            </a:pPr>
            <a:r>
              <a:rPr sz="1350" spc="5" dirty="0">
                <a:solidFill>
                  <a:srgbClr val="2CA1BE"/>
                </a:solidFill>
                <a:latin typeface="Wingdings 3"/>
                <a:cs typeface="Wingdings 3"/>
              </a:rPr>
              <a:t></a:t>
            </a:r>
            <a:r>
              <a:rPr sz="1350" spc="5" dirty="0">
                <a:solidFill>
                  <a:srgbClr val="2CA1BE"/>
                </a:solidFill>
                <a:latin typeface="Times New Roman"/>
                <a:cs typeface="Times New Roman"/>
              </a:rPr>
              <a:t>	</a:t>
            </a:r>
            <a:r>
              <a:rPr sz="2000" spc="-25" dirty="0">
                <a:latin typeface="Comic Sans MS"/>
                <a:cs typeface="Comic Sans MS"/>
              </a:rPr>
              <a:t>I</a:t>
            </a:r>
            <a:r>
              <a:rPr sz="2000" spc="-15" dirty="0">
                <a:latin typeface="Comic Sans MS"/>
                <a:cs typeface="Comic Sans MS"/>
              </a:rPr>
              <a:t>n</a:t>
            </a:r>
            <a:r>
              <a:rPr sz="2000" spc="80" dirty="0">
                <a:latin typeface="Times New Roman"/>
                <a:cs typeface="Times New Roman"/>
              </a:rPr>
              <a:t> </a:t>
            </a:r>
            <a:r>
              <a:rPr sz="2000" spc="-5" dirty="0">
                <a:latin typeface="Comic Sans MS"/>
                <a:cs typeface="Comic Sans MS"/>
              </a:rPr>
              <a:t>2</a:t>
            </a:r>
            <a:r>
              <a:rPr sz="2000" spc="-10" dirty="0">
                <a:latin typeface="Comic Sans MS"/>
                <a:cs typeface="Comic Sans MS"/>
              </a:rPr>
              <a:t>0</a:t>
            </a:r>
            <a:r>
              <a:rPr sz="2000" spc="-20" dirty="0">
                <a:latin typeface="Comic Sans MS"/>
                <a:cs typeface="Comic Sans MS"/>
              </a:rPr>
              <a:t>11</a:t>
            </a:r>
            <a:r>
              <a:rPr sz="2000" spc="-10" dirty="0">
                <a:latin typeface="Comic Sans MS"/>
                <a:cs typeface="Comic Sans MS"/>
              </a:rPr>
              <a:t>,</a:t>
            </a:r>
            <a:r>
              <a:rPr sz="2000" spc="120" dirty="0">
                <a:latin typeface="Times New Roman"/>
                <a:cs typeface="Times New Roman"/>
              </a:rPr>
              <a:t> </a:t>
            </a:r>
            <a:r>
              <a:rPr sz="2000" spc="-25" dirty="0">
                <a:latin typeface="Comic Sans MS"/>
                <a:cs typeface="Comic Sans MS"/>
              </a:rPr>
              <a:t>T</a:t>
            </a:r>
            <a:r>
              <a:rPr sz="2000" spc="-15" dirty="0">
                <a:latin typeface="Comic Sans MS"/>
                <a:cs typeface="Comic Sans MS"/>
              </a:rPr>
              <a:t>he</a:t>
            </a:r>
            <a:r>
              <a:rPr sz="2000" spc="130" dirty="0">
                <a:latin typeface="Times New Roman"/>
                <a:cs typeface="Times New Roman"/>
              </a:rPr>
              <a:t> </a:t>
            </a:r>
            <a:r>
              <a:rPr sz="2000" spc="-25" dirty="0">
                <a:latin typeface="Comic Sans MS"/>
                <a:cs typeface="Comic Sans MS"/>
              </a:rPr>
              <a:t>F</a:t>
            </a:r>
            <a:r>
              <a:rPr sz="2000" spc="-30" dirty="0">
                <a:latin typeface="Comic Sans MS"/>
                <a:cs typeface="Comic Sans MS"/>
              </a:rPr>
              <a:t>e</a:t>
            </a:r>
            <a:r>
              <a:rPr sz="2000" spc="-15" dirty="0">
                <a:latin typeface="Comic Sans MS"/>
                <a:cs typeface="Comic Sans MS"/>
              </a:rPr>
              <a:t>d</a:t>
            </a:r>
            <a:r>
              <a:rPr sz="2000" spc="-30" dirty="0">
                <a:latin typeface="Comic Sans MS"/>
                <a:cs typeface="Comic Sans MS"/>
              </a:rPr>
              <a:t>e</a:t>
            </a:r>
            <a:r>
              <a:rPr sz="2000" spc="15" dirty="0">
                <a:latin typeface="Comic Sans MS"/>
                <a:cs typeface="Comic Sans MS"/>
              </a:rPr>
              <a:t>r</a:t>
            </a:r>
            <a:r>
              <a:rPr sz="2000" spc="-30" dirty="0">
                <a:latin typeface="Comic Sans MS"/>
                <a:cs typeface="Comic Sans MS"/>
              </a:rPr>
              <a:t>a</a:t>
            </a:r>
            <a:r>
              <a:rPr sz="2000" spc="-10" dirty="0">
                <a:latin typeface="Comic Sans MS"/>
                <a:cs typeface="Comic Sans MS"/>
              </a:rPr>
              <a:t>l</a:t>
            </a:r>
            <a:r>
              <a:rPr sz="2000" spc="125" dirty="0">
                <a:latin typeface="Times New Roman"/>
                <a:cs typeface="Times New Roman"/>
              </a:rPr>
              <a:t> </a:t>
            </a:r>
            <a:r>
              <a:rPr sz="2000" spc="-20" dirty="0">
                <a:latin typeface="Comic Sans MS"/>
                <a:cs typeface="Comic Sans MS"/>
              </a:rPr>
              <a:t>Roa</a:t>
            </a:r>
            <a:r>
              <a:rPr sz="2000" spc="-15" dirty="0">
                <a:latin typeface="Comic Sans MS"/>
                <a:cs typeface="Comic Sans MS"/>
              </a:rPr>
              <a:t>d</a:t>
            </a:r>
            <a:r>
              <a:rPr sz="2000" spc="120" dirty="0">
                <a:latin typeface="Times New Roman"/>
                <a:cs typeface="Times New Roman"/>
              </a:rPr>
              <a:t> </a:t>
            </a:r>
            <a:r>
              <a:rPr sz="2000" spc="-10" dirty="0">
                <a:latin typeface="Comic Sans MS"/>
                <a:cs typeface="Comic Sans MS"/>
              </a:rPr>
              <a:t>S</a:t>
            </a:r>
            <a:r>
              <a:rPr sz="2000" spc="-30" dirty="0">
                <a:latin typeface="Comic Sans MS"/>
                <a:cs typeface="Comic Sans MS"/>
              </a:rPr>
              <a:t>a</a:t>
            </a:r>
            <a:r>
              <a:rPr sz="2000" spc="-20" dirty="0">
                <a:latin typeface="Comic Sans MS"/>
                <a:cs typeface="Comic Sans MS"/>
              </a:rPr>
              <a:t>f</a:t>
            </a:r>
            <a:r>
              <a:rPr sz="2000" spc="-35" dirty="0">
                <a:latin typeface="Comic Sans MS"/>
                <a:cs typeface="Comic Sans MS"/>
              </a:rPr>
              <a:t>e</a:t>
            </a:r>
            <a:r>
              <a:rPr sz="2000" spc="-15" dirty="0">
                <a:latin typeface="Comic Sans MS"/>
                <a:cs typeface="Comic Sans MS"/>
              </a:rPr>
              <a:t>ty</a:t>
            </a:r>
            <a:r>
              <a:rPr sz="2000" spc="135" dirty="0">
                <a:latin typeface="Times New Roman"/>
                <a:cs typeface="Times New Roman"/>
              </a:rPr>
              <a:t> </a:t>
            </a:r>
            <a:r>
              <a:rPr sz="2000" spc="-15" dirty="0">
                <a:latin typeface="Comic Sans MS"/>
                <a:cs typeface="Comic Sans MS"/>
              </a:rPr>
              <a:t>C</a:t>
            </a:r>
            <a:r>
              <a:rPr sz="2000" spc="-10" dirty="0">
                <a:latin typeface="Comic Sans MS"/>
                <a:cs typeface="Comic Sans MS"/>
              </a:rPr>
              <a:t>o</a:t>
            </a:r>
            <a:r>
              <a:rPr sz="2000" spc="-35" dirty="0">
                <a:latin typeface="Comic Sans MS"/>
                <a:cs typeface="Comic Sans MS"/>
              </a:rPr>
              <a:t>mm</a:t>
            </a:r>
            <a:r>
              <a:rPr sz="2000" spc="-15" dirty="0">
                <a:latin typeface="Comic Sans MS"/>
                <a:cs typeface="Comic Sans MS"/>
              </a:rPr>
              <a:t>i</a:t>
            </a:r>
            <a:r>
              <a:rPr sz="2000" spc="-30" dirty="0">
                <a:latin typeface="Comic Sans MS"/>
                <a:cs typeface="Comic Sans MS"/>
              </a:rPr>
              <a:t>s</a:t>
            </a:r>
            <a:r>
              <a:rPr sz="2000" spc="-20" dirty="0">
                <a:latin typeface="Comic Sans MS"/>
                <a:cs typeface="Comic Sans MS"/>
              </a:rPr>
              <a:t>s</a:t>
            </a:r>
            <a:r>
              <a:rPr sz="2000" spc="-15" dirty="0">
                <a:latin typeface="Comic Sans MS"/>
                <a:cs typeface="Comic Sans MS"/>
              </a:rPr>
              <a:t>ion</a:t>
            </a:r>
            <a:r>
              <a:rPr sz="2000" spc="185" dirty="0">
                <a:latin typeface="Times New Roman"/>
                <a:cs typeface="Times New Roman"/>
              </a:rPr>
              <a:t> </a:t>
            </a:r>
            <a:r>
              <a:rPr sz="2000" spc="-15" dirty="0">
                <a:latin typeface="Comic Sans MS"/>
                <a:cs typeface="Comic Sans MS"/>
              </a:rPr>
              <a:t>in</a:t>
            </a:r>
            <a:r>
              <a:rPr sz="2000" spc="100" dirty="0">
                <a:latin typeface="Times New Roman"/>
                <a:cs typeface="Times New Roman"/>
              </a:rPr>
              <a:t> </a:t>
            </a:r>
            <a:r>
              <a:rPr sz="2000" spc="-10" dirty="0">
                <a:latin typeface="Comic Sans MS"/>
                <a:cs typeface="Comic Sans MS"/>
              </a:rPr>
              <a:t>co</a:t>
            </a:r>
            <a:r>
              <a:rPr sz="2000" spc="-25" dirty="0">
                <a:latin typeface="Comic Sans MS"/>
                <a:cs typeface="Comic Sans MS"/>
              </a:rPr>
              <a:t>nj</a:t>
            </a:r>
            <a:r>
              <a:rPr sz="2000" spc="-15" dirty="0">
                <a:latin typeface="Comic Sans MS"/>
                <a:cs typeface="Comic Sans MS"/>
              </a:rPr>
              <a:t>u</a:t>
            </a:r>
            <a:r>
              <a:rPr sz="2000" spc="-30" dirty="0">
                <a:latin typeface="Comic Sans MS"/>
                <a:cs typeface="Comic Sans MS"/>
              </a:rPr>
              <a:t>n</a:t>
            </a:r>
            <a:r>
              <a:rPr sz="2000" spc="-10" dirty="0">
                <a:latin typeface="Comic Sans MS"/>
                <a:cs typeface="Comic Sans MS"/>
              </a:rPr>
              <a:t>c</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5" dirty="0">
                <a:latin typeface="Times New Roman"/>
                <a:cs typeface="Times New Roman"/>
              </a:rPr>
              <a:t>  </a:t>
            </a:r>
            <a:r>
              <a:rPr sz="2000" spc="-40" dirty="0">
                <a:latin typeface="Comic Sans MS"/>
                <a:cs typeface="Comic Sans MS"/>
              </a:rPr>
              <a:t>w</a:t>
            </a:r>
            <a:r>
              <a:rPr sz="2000" spc="-20" dirty="0">
                <a:latin typeface="Comic Sans MS"/>
                <a:cs typeface="Comic Sans MS"/>
              </a:rPr>
              <a:t>i</a:t>
            </a:r>
            <a:r>
              <a:rPr sz="2000" spc="-15" dirty="0">
                <a:latin typeface="Comic Sans MS"/>
                <a:cs typeface="Comic Sans MS"/>
              </a:rPr>
              <a:t>th</a:t>
            </a:r>
            <a:r>
              <a:rPr sz="2000" spc="95"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05" dirty="0">
                <a:latin typeface="Times New Roman"/>
                <a:cs typeface="Times New Roman"/>
              </a:rPr>
              <a:t> </a:t>
            </a:r>
            <a:r>
              <a:rPr sz="2000" spc="-25" dirty="0">
                <a:latin typeface="Comic Sans MS"/>
                <a:cs typeface="Comic Sans MS"/>
              </a:rPr>
              <a:t>J</a:t>
            </a:r>
            <a:r>
              <a:rPr sz="2000" spc="-15" dirty="0">
                <a:latin typeface="Comic Sans MS"/>
                <a:cs typeface="Comic Sans MS"/>
              </a:rPr>
              <a:t>o</a:t>
            </a:r>
            <a:r>
              <a:rPr sz="2000" spc="-20" dirty="0">
                <a:latin typeface="Comic Sans MS"/>
                <a:cs typeface="Comic Sans MS"/>
              </a:rPr>
              <a:t>i</a:t>
            </a:r>
            <a:r>
              <a:rPr sz="2000" spc="-30" dirty="0">
                <a:latin typeface="Comic Sans MS"/>
                <a:cs typeface="Comic Sans MS"/>
              </a:rPr>
              <a:t>n</a:t>
            </a:r>
            <a:r>
              <a:rPr sz="2000" spc="-10" dirty="0">
                <a:latin typeface="Comic Sans MS"/>
                <a:cs typeface="Comic Sans MS"/>
              </a:rPr>
              <a:t>t</a:t>
            </a:r>
            <a:r>
              <a:rPr sz="2000" spc="114" dirty="0">
                <a:latin typeface="Times New Roman"/>
                <a:cs typeface="Times New Roman"/>
              </a:rPr>
              <a:t> </a:t>
            </a:r>
            <a:r>
              <a:rPr sz="2000" spc="-30" dirty="0">
                <a:latin typeface="Comic Sans MS"/>
                <a:cs typeface="Comic Sans MS"/>
              </a:rPr>
              <a:t>Ta</a:t>
            </a:r>
            <a:r>
              <a:rPr sz="2000" spc="-15" dirty="0">
                <a:latin typeface="Comic Sans MS"/>
                <a:cs typeface="Comic Sans MS"/>
              </a:rPr>
              <a:t>x</a:t>
            </a:r>
            <a:r>
              <a:rPr sz="2000" spc="145" dirty="0">
                <a:latin typeface="Times New Roman"/>
                <a:cs typeface="Times New Roman"/>
              </a:rPr>
              <a:t> </a:t>
            </a:r>
            <a:r>
              <a:rPr sz="2000" spc="-25" dirty="0">
                <a:latin typeface="Comic Sans MS"/>
                <a:cs typeface="Comic Sans MS"/>
              </a:rPr>
              <a:t>B</a:t>
            </a:r>
            <a:r>
              <a:rPr sz="2000" spc="-15" dirty="0">
                <a:latin typeface="Comic Sans MS"/>
                <a:cs typeface="Comic Sans MS"/>
              </a:rPr>
              <a:t>o</a:t>
            </a:r>
            <a:r>
              <a:rPr sz="2000" spc="-30" dirty="0">
                <a:latin typeface="Comic Sans MS"/>
                <a:cs typeface="Comic Sans MS"/>
              </a:rPr>
              <a:t>a</a:t>
            </a:r>
            <a:r>
              <a:rPr sz="2000" spc="5" dirty="0">
                <a:latin typeface="Comic Sans MS"/>
                <a:cs typeface="Comic Sans MS"/>
              </a:rPr>
              <a:t>r</a:t>
            </a:r>
            <a:r>
              <a:rPr sz="2000" spc="-15" dirty="0">
                <a:latin typeface="Comic Sans MS"/>
                <a:cs typeface="Comic Sans MS"/>
              </a:rPr>
              <a:t>d</a:t>
            </a:r>
            <a:r>
              <a:rPr sz="2000" spc="100" dirty="0">
                <a:latin typeface="Times New Roman"/>
                <a:cs typeface="Times New Roman"/>
              </a:rPr>
              <a:t> </a:t>
            </a:r>
            <a:r>
              <a:rPr sz="2000" spc="-25" dirty="0">
                <a:latin typeface="Comic Sans MS"/>
                <a:cs typeface="Comic Sans MS"/>
              </a:rPr>
              <a:t>(J</a:t>
            </a:r>
            <a:r>
              <a:rPr sz="2000" spc="-30" dirty="0">
                <a:latin typeface="Comic Sans MS"/>
                <a:cs typeface="Comic Sans MS"/>
              </a:rPr>
              <a:t>T</a:t>
            </a:r>
            <a:r>
              <a:rPr sz="2000" spc="-25" dirty="0">
                <a:latin typeface="Comic Sans MS"/>
                <a:cs typeface="Comic Sans MS"/>
              </a:rPr>
              <a:t>B)</a:t>
            </a:r>
            <a:r>
              <a:rPr sz="2000" spc="-10" dirty="0">
                <a:latin typeface="Comic Sans MS"/>
                <a:cs typeface="Comic Sans MS"/>
              </a:rPr>
              <a:t>,</a:t>
            </a:r>
            <a:r>
              <a:rPr sz="2000" spc="170" dirty="0">
                <a:latin typeface="Times New Roman"/>
                <a:cs typeface="Times New Roman"/>
              </a:rPr>
              <a:t> </a:t>
            </a:r>
            <a:r>
              <a:rPr sz="2000" spc="-15" dirty="0">
                <a:latin typeface="Comic Sans MS"/>
                <a:cs typeface="Comic Sans MS"/>
              </a:rPr>
              <a:t>co</a:t>
            </a:r>
            <a:r>
              <a:rPr sz="2000" spc="-30" dirty="0">
                <a:latin typeface="Comic Sans MS"/>
                <a:cs typeface="Comic Sans MS"/>
              </a:rPr>
              <a:t>mmen</a:t>
            </a:r>
            <a:r>
              <a:rPr sz="2000" spc="-15" dirty="0">
                <a:latin typeface="Comic Sans MS"/>
                <a:cs typeface="Comic Sans MS"/>
              </a:rPr>
              <a:t>c</a:t>
            </a:r>
            <a:r>
              <a:rPr sz="2000" spc="-30" dirty="0">
                <a:latin typeface="Comic Sans MS"/>
                <a:cs typeface="Comic Sans MS"/>
              </a:rPr>
              <a:t>e</a:t>
            </a:r>
            <a:r>
              <a:rPr sz="2000" spc="-15" dirty="0">
                <a:latin typeface="Comic Sans MS"/>
                <a:cs typeface="Comic Sans MS"/>
              </a:rPr>
              <a:t>d</a:t>
            </a:r>
            <a:r>
              <a:rPr sz="2000" spc="150"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05" dirty="0">
                <a:latin typeface="Times New Roman"/>
                <a:cs typeface="Times New Roman"/>
              </a:rPr>
              <a:t> </a:t>
            </a:r>
            <a:r>
              <a:rPr sz="2000" spc="-20" dirty="0">
                <a:latin typeface="Comic Sans MS"/>
                <a:cs typeface="Comic Sans MS"/>
              </a:rPr>
              <a:t>i</a:t>
            </a:r>
            <a:r>
              <a:rPr sz="2000" spc="-25" dirty="0">
                <a:latin typeface="Comic Sans MS"/>
                <a:cs typeface="Comic Sans MS"/>
              </a:rPr>
              <a:t>ss</a:t>
            </a:r>
            <a:r>
              <a:rPr sz="2000" spc="-15" dirty="0">
                <a:latin typeface="Comic Sans MS"/>
                <a:cs typeface="Comic Sans MS"/>
              </a:rPr>
              <a:t>u</a:t>
            </a:r>
            <a:r>
              <a:rPr sz="2000" spc="-35" dirty="0">
                <a:latin typeface="Comic Sans MS"/>
                <a:cs typeface="Comic Sans MS"/>
              </a:rPr>
              <a:t>a</a:t>
            </a:r>
            <a:r>
              <a:rPr sz="2000" spc="-30" dirty="0">
                <a:latin typeface="Comic Sans MS"/>
                <a:cs typeface="Comic Sans MS"/>
              </a:rPr>
              <a:t>n</a:t>
            </a:r>
            <a:r>
              <a:rPr sz="2000" spc="-15" dirty="0">
                <a:latin typeface="Comic Sans MS"/>
                <a:cs typeface="Comic Sans MS"/>
              </a:rPr>
              <a:t>ce</a:t>
            </a:r>
            <a:r>
              <a:rPr sz="2000" spc="180" dirty="0">
                <a:latin typeface="Times New Roman"/>
                <a:cs typeface="Times New Roman"/>
              </a:rPr>
              <a:t> </a:t>
            </a:r>
            <a:r>
              <a:rPr sz="2000" spc="-15" dirty="0">
                <a:latin typeface="Comic Sans MS"/>
                <a:cs typeface="Comic Sans MS"/>
              </a:rPr>
              <a:t>of</a:t>
            </a:r>
            <a:r>
              <a:rPr sz="2000" spc="95" dirty="0">
                <a:latin typeface="Times New Roman"/>
                <a:cs typeface="Times New Roman"/>
              </a:rPr>
              <a:t> </a:t>
            </a:r>
            <a:r>
              <a:rPr sz="2000" spc="-30" dirty="0">
                <a:latin typeface="Comic Sans MS"/>
                <a:cs typeface="Comic Sans MS"/>
              </a:rPr>
              <a:t>ne</a:t>
            </a:r>
            <a:r>
              <a:rPr sz="2000" spc="-15" dirty="0">
                <a:latin typeface="Comic Sans MS"/>
                <a:cs typeface="Comic Sans MS"/>
              </a:rPr>
              <a:t>w</a:t>
            </a:r>
            <a:r>
              <a:rPr sz="2000" spc="-5" dirty="0">
                <a:latin typeface="Times New Roman"/>
                <a:cs typeface="Times New Roman"/>
              </a:rPr>
              <a:t> </a:t>
            </a:r>
            <a:r>
              <a:rPr sz="2000" spc="-20" dirty="0">
                <a:latin typeface="Comic Sans MS"/>
                <a:cs typeface="Comic Sans MS"/>
              </a:rPr>
              <a:t>N</a:t>
            </a:r>
            <a:r>
              <a:rPr sz="2000" spc="-25" dirty="0">
                <a:latin typeface="Comic Sans MS"/>
                <a:cs typeface="Comic Sans MS"/>
              </a:rPr>
              <a:t>u</a:t>
            </a:r>
            <a:r>
              <a:rPr sz="2000" spc="-35" dirty="0">
                <a:latin typeface="Comic Sans MS"/>
                <a:cs typeface="Comic Sans MS"/>
              </a:rPr>
              <a:t>m</a:t>
            </a:r>
            <a:r>
              <a:rPr sz="2000" spc="-20" dirty="0">
                <a:latin typeface="Comic Sans MS"/>
                <a:cs typeface="Comic Sans MS"/>
              </a:rPr>
              <a:t>b</a:t>
            </a:r>
            <a:r>
              <a:rPr sz="2000" spc="-35" dirty="0">
                <a:latin typeface="Comic Sans MS"/>
                <a:cs typeface="Comic Sans MS"/>
              </a:rPr>
              <a:t>e</a:t>
            </a:r>
            <a:r>
              <a:rPr sz="2000" spc="-10" dirty="0">
                <a:latin typeface="Comic Sans MS"/>
                <a:cs typeface="Comic Sans MS"/>
              </a:rPr>
              <a:t>r</a:t>
            </a:r>
            <a:r>
              <a:rPr sz="2000" spc="145" dirty="0">
                <a:latin typeface="Times New Roman"/>
                <a:cs typeface="Times New Roman"/>
              </a:rPr>
              <a:t> </a:t>
            </a:r>
            <a:r>
              <a:rPr sz="2000" spc="-10" dirty="0">
                <a:latin typeface="Comic Sans MS"/>
                <a:cs typeface="Comic Sans MS"/>
              </a:rPr>
              <a:t>Pl</a:t>
            </a:r>
            <a:r>
              <a:rPr sz="2000" spc="-30" dirty="0">
                <a:latin typeface="Comic Sans MS"/>
                <a:cs typeface="Comic Sans MS"/>
              </a:rPr>
              <a:t>a</a:t>
            </a:r>
            <a:r>
              <a:rPr sz="2000" spc="-15" dirty="0">
                <a:latin typeface="Comic Sans MS"/>
                <a:cs typeface="Comic Sans MS"/>
              </a:rPr>
              <a:t>t</a:t>
            </a:r>
            <a:r>
              <a:rPr sz="2000" spc="-30" dirty="0">
                <a:latin typeface="Comic Sans MS"/>
                <a:cs typeface="Comic Sans MS"/>
              </a:rPr>
              <a:t>e</a:t>
            </a:r>
            <a:r>
              <a:rPr sz="2000" spc="-10" dirty="0">
                <a:latin typeface="Comic Sans MS"/>
                <a:cs typeface="Comic Sans MS"/>
              </a:rPr>
              <a:t>s</a:t>
            </a:r>
            <a:r>
              <a:rPr sz="2000" spc="135" dirty="0">
                <a:latin typeface="Times New Roman"/>
                <a:cs typeface="Times New Roman"/>
              </a:rPr>
              <a:t> </a:t>
            </a:r>
            <a:r>
              <a:rPr sz="2000" spc="-15" dirty="0">
                <a:latin typeface="Comic Sans MS"/>
                <a:cs typeface="Comic Sans MS"/>
              </a:rPr>
              <a:t>in</a:t>
            </a:r>
            <a:r>
              <a:rPr sz="2000" spc="100" dirty="0">
                <a:latin typeface="Times New Roman"/>
                <a:cs typeface="Times New Roman"/>
              </a:rPr>
              <a:t> </a:t>
            </a:r>
            <a:r>
              <a:rPr sz="2000" spc="-30" dirty="0">
                <a:latin typeface="Comic Sans MS"/>
                <a:cs typeface="Comic Sans MS"/>
              </a:rPr>
              <a:t>a</a:t>
            </a:r>
            <a:r>
              <a:rPr sz="2000" spc="-15" dirty="0">
                <a:latin typeface="Comic Sans MS"/>
                <a:cs typeface="Comic Sans MS"/>
              </a:rPr>
              <a:t>n</a:t>
            </a:r>
            <a:r>
              <a:rPr sz="2000" spc="130" dirty="0">
                <a:latin typeface="Times New Roman"/>
                <a:cs typeface="Times New Roman"/>
              </a:rPr>
              <a:t> </a:t>
            </a:r>
            <a:r>
              <a:rPr sz="2000" spc="-30" dirty="0">
                <a:latin typeface="Comic Sans MS"/>
                <a:cs typeface="Comic Sans MS"/>
              </a:rPr>
              <a:t>a</a:t>
            </a:r>
            <a:r>
              <a:rPr sz="2000" spc="-15" dirty="0">
                <a:latin typeface="Comic Sans MS"/>
                <a:cs typeface="Comic Sans MS"/>
              </a:rPr>
              <a:t>tt</a:t>
            </a:r>
            <a:r>
              <a:rPr sz="2000" spc="-35" dirty="0">
                <a:latin typeface="Comic Sans MS"/>
                <a:cs typeface="Comic Sans MS"/>
              </a:rPr>
              <a:t>em</a:t>
            </a:r>
            <a:r>
              <a:rPr sz="2000" spc="-25" dirty="0">
                <a:latin typeface="Comic Sans MS"/>
                <a:cs typeface="Comic Sans MS"/>
              </a:rPr>
              <a:t>p</a:t>
            </a:r>
            <a:r>
              <a:rPr sz="2000" spc="-10" dirty="0">
                <a:latin typeface="Comic Sans MS"/>
                <a:cs typeface="Comic Sans MS"/>
              </a:rPr>
              <a:t>t</a:t>
            </a:r>
            <a:r>
              <a:rPr sz="2000" spc="165" dirty="0">
                <a:latin typeface="Times New Roman"/>
                <a:cs typeface="Times New Roman"/>
              </a:rPr>
              <a:t> </a:t>
            </a:r>
            <a:r>
              <a:rPr sz="2000" spc="-15" dirty="0">
                <a:latin typeface="Comic Sans MS"/>
                <a:cs typeface="Comic Sans MS"/>
              </a:rPr>
              <a:t>to</a:t>
            </a:r>
            <a:r>
              <a:rPr sz="2000" spc="95" dirty="0">
                <a:latin typeface="Times New Roman"/>
                <a:cs typeface="Times New Roman"/>
              </a:rPr>
              <a:t> </a:t>
            </a:r>
            <a:r>
              <a:rPr sz="2000" spc="-15" dirty="0">
                <a:latin typeface="Comic Sans MS"/>
                <a:cs typeface="Comic Sans MS"/>
              </a:rPr>
              <a:t>h</a:t>
            </a:r>
            <a:r>
              <a:rPr sz="2000" spc="-25" dirty="0">
                <a:latin typeface="Comic Sans MS"/>
                <a:cs typeface="Comic Sans MS"/>
              </a:rPr>
              <a:t>a</a:t>
            </a:r>
            <a:r>
              <a:rPr sz="2000" spc="15" dirty="0">
                <a:latin typeface="Comic Sans MS"/>
                <a:cs typeface="Comic Sans MS"/>
              </a:rPr>
              <a:t>r</a:t>
            </a:r>
            <a:r>
              <a:rPr sz="2000" spc="-35" dirty="0">
                <a:latin typeface="Comic Sans MS"/>
                <a:cs typeface="Comic Sans MS"/>
              </a:rPr>
              <a:t>m</a:t>
            </a:r>
            <a:r>
              <a:rPr sz="2000" spc="-10" dirty="0">
                <a:latin typeface="Comic Sans MS"/>
                <a:cs typeface="Comic Sans MS"/>
              </a:rPr>
              <a:t>o</a:t>
            </a:r>
            <a:r>
              <a:rPr sz="2000" spc="-30" dirty="0">
                <a:latin typeface="Comic Sans MS"/>
                <a:cs typeface="Comic Sans MS"/>
              </a:rPr>
              <a:t>n</a:t>
            </a:r>
            <a:r>
              <a:rPr sz="2000" spc="-15" dirty="0">
                <a:latin typeface="Comic Sans MS"/>
                <a:cs typeface="Comic Sans MS"/>
              </a:rPr>
              <a:t>i</a:t>
            </a:r>
            <a:r>
              <a:rPr sz="2000" spc="-30" dirty="0">
                <a:latin typeface="Comic Sans MS"/>
                <a:cs typeface="Comic Sans MS"/>
              </a:rPr>
              <a:t>s</a:t>
            </a:r>
            <a:r>
              <a:rPr sz="2000" spc="-15" dirty="0">
                <a:latin typeface="Comic Sans MS"/>
                <a:cs typeface="Comic Sans MS"/>
              </a:rPr>
              <a:t>e</a:t>
            </a:r>
            <a:r>
              <a:rPr sz="2000" spc="155" dirty="0">
                <a:latin typeface="Times New Roman"/>
                <a:cs typeface="Times New Roman"/>
              </a:rPr>
              <a:t> </a:t>
            </a:r>
            <a:r>
              <a:rPr sz="2000" spc="-30" dirty="0">
                <a:latin typeface="Comic Sans MS"/>
                <a:cs typeface="Comic Sans MS"/>
              </a:rPr>
              <a:t>a</a:t>
            </a:r>
            <a:r>
              <a:rPr sz="2000" spc="-10" dirty="0">
                <a:latin typeface="Comic Sans MS"/>
                <a:cs typeface="Comic Sans MS"/>
              </a:rPr>
              <a:t>ll</a:t>
            </a:r>
            <a:r>
              <a:rPr sz="2000" spc="95" dirty="0">
                <a:latin typeface="Times New Roman"/>
                <a:cs typeface="Times New Roman"/>
              </a:rPr>
              <a:t> </a:t>
            </a:r>
            <a:r>
              <a:rPr sz="2000" spc="-25" dirty="0">
                <a:latin typeface="Comic Sans MS"/>
                <a:cs typeface="Comic Sans MS"/>
              </a:rPr>
              <a:t>e</a:t>
            </a:r>
            <a:r>
              <a:rPr sz="2000" spc="-15" dirty="0">
                <a:latin typeface="Comic Sans MS"/>
                <a:cs typeface="Comic Sans MS"/>
              </a:rPr>
              <a:t>xi</a:t>
            </a:r>
            <a:r>
              <a:rPr sz="2000" spc="-30" dirty="0">
                <a:latin typeface="Comic Sans MS"/>
                <a:cs typeface="Comic Sans MS"/>
              </a:rPr>
              <a:t>s</a:t>
            </a:r>
            <a:r>
              <a:rPr sz="2000" spc="-15" dirty="0">
                <a:latin typeface="Comic Sans MS"/>
                <a:cs typeface="Comic Sans MS"/>
              </a:rPr>
              <a:t>t</a:t>
            </a:r>
            <a:r>
              <a:rPr sz="2000" spc="-20" dirty="0">
                <a:latin typeface="Comic Sans MS"/>
                <a:cs typeface="Comic Sans MS"/>
              </a:rPr>
              <a:t>i</a:t>
            </a:r>
            <a:r>
              <a:rPr sz="2000" spc="-30" dirty="0">
                <a:latin typeface="Comic Sans MS"/>
                <a:cs typeface="Comic Sans MS"/>
              </a:rPr>
              <a:t>n</a:t>
            </a:r>
            <a:r>
              <a:rPr sz="2000" spc="-15" dirty="0">
                <a:latin typeface="Comic Sans MS"/>
                <a:cs typeface="Comic Sans MS"/>
              </a:rPr>
              <a:t>g</a:t>
            </a:r>
            <a:r>
              <a:rPr sz="2000" spc="165" dirty="0">
                <a:latin typeface="Times New Roman"/>
                <a:cs typeface="Times New Roman"/>
              </a:rPr>
              <a:t> </a:t>
            </a:r>
            <a:r>
              <a:rPr sz="2000" spc="-35" dirty="0">
                <a:latin typeface="Comic Sans MS"/>
                <a:cs typeface="Comic Sans MS"/>
              </a:rPr>
              <a:t>m</a:t>
            </a:r>
            <a:r>
              <a:rPr sz="2000" spc="-10" dirty="0">
                <a:latin typeface="Comic Sans MS"/>
                <a:cs typeface="Comic Sans MS"/>
              </a:rPr>
              <a:t>o</a:t>
            </a:r>
            <a:r>
              <a:rPr sz="2000" spc="-15" dirty="0">
                <a:latin typeface="Comic Sans MS"/>
                <a:cs typeface="Comic Sans MS"/>
              </a:rPr>
              <a:t>d</a:t>
            </a:r>
            <a:r>
              <a:rPr sz="2000" spc="-30" dirty="0">
                <a:latin typeface="Comic Sans MS"/>
                <a:cs typeface="Comic Sans MS"/>
              </a:rPr>
              <a:t>e</a:t>
            </a:r>
            <a:r>
              <a:rPr sz="2000" spc="-10" dirty="0">
                <a:latin typeface="Comic Sans MS"/>
                <a:cs typeface="Comic Sans MS"/>
              </a:rPr>
              <a:t>s</a:t>
            </a:r>
            <a:r>
              <a:rPr sz="2000" spc="135" dirty="0">
                <a:latin typeface="Times New Roman"/>
                <a:cs typeface="Times New Roman"/>
              </a:rPr>
              <a:t> </a:t>
            </a:r>
            <a:r>
              <a:rPr sz="2000" spc="-10" dirty="0">
                <a:latin typeface="Comic Sans MS"/>
                <a:cs typeface="Comic Sans MS"/>
              </a:rPr>
              <a:t>o</a:t>
            </a:r>
            <a:r>
              <a:rPr sz="2000" spc="-15" dirty="0">
                <a:latin typeface="Comic Sans MS"/>
                <a:cs typeface="Comic Sans MS"/>
              </a:rPr>
              <a:t>f</a:t>
            </a:r>
            <a:r>
              <a:rPr sz="2000" spc="-5" dirty="0">
                <a:latin typeface="Times New Roman"/>
                <a:cs typeface="Times New Roman"/>
              </a:rPr>
              <a:t> </a:t>
            </a:r>
            <a:r>
              <a:rPr sz="2000" spc="-10" dirty="0">
                <a:latin typeface="Comic Sans MS"/>
                <a:cs typeface="Comic Sans MS"/>
              </a:rPr>
              <a:t>lic</a:t>
            </a:r>
            <a:r>
              <a:rPr sz="2000" spc="-25" dirty="0">
                <a:latin typeface="Comic Sans MS"/>
                <a:cs typeface="Comic Sans MS"/>
              </a:rPr>
              <a:t>e</a:t>
            </a:r>
            <a:r>
              <a:rPr sz="2000" spc="-30" dirty="0">
                <a:latin typeface="Comic Sans MS"/>
                <a:cs typeface="Comic Sans MS"/>
              </a:rPr>
              <a:t>ns</a:t>
            </a:r>
            <a:r>
              <a:rPr sz="2000" spc="-20" dirty="0">
                <a:latin typeface="Comic Sans MS"/>
                <a:cs typeface="Comic Sans MS"/>
              </a:rPr>
              <a:t>i</a:t>
            </a:r>
            <a:r>
              <a:rPr sz="2000" spc="-30" dirty="0">
                <a:latin typeface="Comic Sans MS"/>
                <a:cs typeface="Comic Sans MS"/>
              </a:rPr>
              <a:t>n</a:t>
            </a:r>
            <a:r>
              <a:rPr sz="2000" spc="-15" dirty="0">
                <a:latin typeface="Comic Sans MS"/>
                <a:cs typeface="Comic Sans MS"/>
              </a:rPr>
              <a:t>g</a:t>
            </a:r>
            <a:r>
              <a:rPr sz="2000" spc="165" dirty="0">
                <a:latin typeface="Times New Roman"/>
                <a:cs typeface="Times New Roman"/>
              </a:rPr>
              <a:t> </a:t>
            </a:r>
            <a:r>
              <a:rPr sz="2000" spc="-30" dirty="0">
                <a:latin typeface="Comic Sans MS"/>
                <a:cs typeface="Comic Sans MS"/>
              </a:rPr>
              <a:t>ve</a:t>
            </a:r>
            <a:r>
              <a:rPr sz="2000" spc="-15" dirty="0">
                <a:latin typeface="Comic Sans MS"/>
                <a:cs typeface="Comic Sans MS"/>
              </a:rPr>
              <a:t>h</a:t>
            </a:r>
            <a:r>
              <a:rPr sz="2000" spc="-20" dirty="0">
                <a:latin typeface="Comic Sans MS"/>
                <a:cs typeface="Comic Sans MS"/>
              </a:rPr>
              <a:t>i</a:t>
            </a:r>
            <a:r>
              <a:rPr sz="2000" spc="-10" dirty="0">
                <a:latin typeface="Comic Sans MS"/>
                <a:cs typeface="Comic Sans MS"/>
              </a:rPr>
              <a:t>cl</a:t>
            </a:r>
            <a:r>
              <a:rPr sz="2000" spc="-25" dirty="0">
                <a:latin typeface="Comic Sans MS"/>
                <a:cs typeface="Comic Sans MS"/>
              </a:rPr>
              <a:t>e</a:t>
            </a:r>
            <a:r>
              <a:rPr sz="2000" spc="-10" dirty="0">
                <a:latin typeface="Comic Sans MS"/>
                <a:cs typeface="Comic Sans MS"/>
              </a:rPr>
              <a:t>s</a:t>
            </a:r>
            <a:r>
              <a:rPr sz="2000" spc="155" dirty="0">
                <a:latin typeface="Times New Roman"/>
                <a:cs typeface="Times New Roman"/>
              </a:rPr>
              <a:t> </a:t>
            </a:r>
            <a:r>
              <a:rPr sz="2000" spc="-30" dirty="0">
                <a:latin typeface="Comic Sans MS"/>
                <a:cs typeface="Comic Sans MS"/>
              </a:rPr>
              <a:t>na</a:t>
            </a:r>
            <a:r>
              <a:rPr sz="2000" spc="-15" dirty="0">
                <a:latin typeface="Comic Sans MS"/>
                <a:cs typeface="Comic Sans MS"/>
              </a:rPr>
              <a:t>t</a:t>
            </a:r>
            <a:r>
              <a:rPr sz="2000" spc="-25" dirty="0">
                <a:latin typeface="Comic Sans MS"/>
                <a:cs typeface="Comic Sans MS"/>
              </a:rPr>
              <a:t>i</a:t>
            </a:r>
            <a:r>
              <a:rPr sz="2000" spc="-15" dirty="0">
                <a:latin typeface="Comic Sans MS"/>
                <a:cs typeface="Comic Sans MS"/>
              </a:rPr>
              <a:t>o</a:t>
            </a:r>
            <a:r>
              <a:rPr sz="2000" spc="-30" dirty="0">
                <a:latin typeface="Comic Sans MS"/>
                <a:cs typeface="Comic Sans MS"/>
              </a:rPr>
              <a:t>n</a:t>
            </a:r>
            <a:r>
              <a:rPr sz="2000" spc="-40" dirty="0">
                <a:latin typeface="Comic Sans MS"/>
                <a:cs typeface="Comic Sans MS"/>
              </a:rPr>
              <a:t>w</a:t>
            </a:r>
            <a:r>
              <a:rPr sz="2000" spc="-20" dirty="0">
                <a:latin typeface="Comic Sans MS"/>
                <a:cs typeface="Comic Sans MS"/>
              </a:rPr>
              <a:t>id</a:t>
            </a:r>
            <a:r>
              <a:rPr sz="2000" spc="-25" dirty="0">
                <a:latin typeface="Comic Sans MS"/>
                <a:cs typeface="Comic Sans MS"/>
              </a:rPr>
              <a:t>e</a:t>
            </a:r>
            <a:r>
              <a:rPr sz="2000" spc="-5" dirty="0">
                <a:latin typeface="Comic Sans MS"/>
                <a:cs typeface="Comic Sans MS"/>
              </a:rPr>
              <a:t>.</a:t>
            </a:r>
            <a:r>
              <a:rPr sz="2000" spc="200" dirty="0">
                <a:latin typeface="Times New Roman"/>
                <a:cs typeface="Times New Roman"/>
              </a:rPr>
              <a:t> </a:t>
            </a:r>
            <a:r>
              <a:rPr sz="2000" spc="-30" dirty="0">
                <a:latin typeface="Comic Sans MS"/>
                <a:cs typeface="Comic Sans MS"/>
              </a:rPr>
              <a:t>T</a:t>
            </a:r>
            <a:r>
              <a:rPr sz="2000" spc="-15" dirty="0">
                <a:latin typeface="Comic Sans MS"/>
                <a:cs typeface="Comic Sans MS"/>
              </a:rPr>
              <a:t>o</a:t>
            </a:r>
            <a:r>
              <a:rPr sz="2000" spc="100" dirty="0">
                <a:latin typeface="Times New Roman"/>
                <a:cs typeface="Times New Roman"/>
              </a:rPr>
              <a:t> </a:t>
            </a:r>
            <a:r>
              <a:rPr sz="2000" spc="-20" dirty="0">
                <a:latin typeface="Comic Sans MS"/>
                <a:cs typeface="Comic Sans MS"/>
              </a:rPr>
              <a:t>thi</a:t>
            </a:r>
            <a:r>
              <a:rPr sz="2000" spc="-10" dirty="0">
                <a:latin typeface="Comic Sans MS"/>
                <a:cs typeface="Comic Sans MS"/>
              </a:rPr>
              <a:t>s</a:t>
            </a:r>
            <a:r>
              <a:rPr sz="2000" spc="110" dirty="0">
                <a:latin typeface="Times New Roman"/>
                <a:cs typeface="Times New Roman"/>
              </a:rPr>
              <a:t> </a:t>
            </a:r>
            <a:r>
              <a:rPr sz="2000" spc="-30" dirty="0">
                <a:latin typeface="Comic Sans MS"/>
                <a:cs typeface="Comic Sans MS"/>
              </a:rPr>
              <a:t>en</a:t>
            </a:r>
            <a:r>
              <a:rPr sz="2000" spc="-15" dirty="0">
                <a:latin typeface="Comic Sans MS"/>
                <a:cs typeface="Comic Sans MS"/>
              </a:rPr>
              <a:t>d</a:t>
            </a:r>
            <a:r>
              <a:rPr sz="2000" spc="150" dirty="0">
                <a:latin typeface="Times New Roman"/>
                <a:cs typeface="Times New Roman"/>
              </a:rPr>
              <a:t> </a:t>
            </a:r>
            <a:r>
              <a:rPr sz="2000" spc="-25" dirty="0">
                <a:latin typeface="Comic Sans MS"/>
                <a:cs typeface="Comic Sans MS"/>
              </a:rPr>
              <a:t>F</a:t>
            </a:r>
            <a:r>
              <a:rPr sz="2000" spc="-20" dirty="0">
                <a:latin typeface="Comic Sans MS"/>
                <a:cs typeface="Comic Sans MS"/>
              </a:rPr>
              <a:t>RS</a:t>
            </a:r>
            <a:r>
              <a:rPr sz="2000" spc="-15" dirty="0">
                <a:latin typeface="Comic Sans MS"/>
                <a:cs typeface="Comic Sans MS"/>
              </a:rPr>
              <a:t>C</a:t>
            </a:r>
            <a:r>
              <a:rPr sz="2000" spc="125" dirty="0">
                <a:latin typeface="Times New Roman"/>
                <a:cs typeface="Times New Roman"/>
              </a:rPr>
              <a:t> </a:t>
            </a:r>
            <a:r>
              <a:rPr sz="2000" spc="-20" dirty="0">
                <a:latin typeface="Comic Sans MS"/>
                <a:cs typeface="Comic Sans MS"/>
              </a:rPr>
              <a:t>i</a:t>
            </a:r>
            <a:r>
              <a:rPr sz="2000" spc="-30" dirty="0">
                <a:latin typeface="Comic Sans MS"/>
                <a:cs typeface="Comic Sans MS"/>
              </a:rPr>
              <a:t>n</a:t>
            </a:r>
            <a:r>
              <a:rPr sz="2000" spc="-15" dirty="0">
                <a:latin typeface="Comic Sans MS"/>
                <a:cs typeface="Comic Sans MS"/>
              </a:rPr>
              <a:t>t</a:t>
            </a:r>
            <a:r>
              <a:rPr sz="2000" spc="5" dirty="0">
                <a:latin typeface="Comic Sans MS"/>
                <a:cs typeface="Comic Sans MS"/>
              </a:rPr>
              <a:t>r</a:t>
            </a:r>
            <a:r>
              <a:rPr sz="2000" spc="-15" dirty="0">
                <a:latin typeface="Comic Sans MS"/>
                <a:cs typeface="Comic Sans MS"/>
              </a:rPr>
              <a:t>o</a:t>
            </a:r>
            <a:r>
              <a:rPr sz="2000" spc="-20" dirty="0">
                <a:latin typeface="Comic Sans MS"/>
                <a:cs typeface="Comic Sans MS"/>
              </a:rPr>
              <a:t>du</a:t>
            </a:r>
            <a:r>
              <a:rPr sz="2000" spc="-10" dirty="0">
                <a:latin typeface="Comic Sans MS"/>
                <a:cs typeface="Comic Sans MS"/>
              </a:rPr>
              <a:t>c</a:t>
            </a:r>
            <a:r>
              <a:rPr sz="2000" spc="-30" dirty="0">
                <a:latin typeface="Comic Sans MS"/>
                <a:cs typeface="Comic Sans MS"/>
              </a:rPr>
              <a:t>e</a:t>
            </a:r>
            <a:r>
              <a:rPr sz="2000" spc="-15" dirty="0">
                <a:latin typeface="Comic Sans MS"/>
                <a:cs typeface="Comic Sans MS"/>
              </a:rPr>
              <a:t>d</a:t>
            </a:r>
            <a:r>
              <a:rPr sz="2000" spc="125" dirty="0">
                <a:latin typeface="Times New Roman"/>
                <a:cs typeface="Times New Roman"/>
              </a:rPr>
              <a:t> </a:t>
            </a:r>
            <a:r>
              <a:rPr sz="2000" spc="-30" dirty="0">
                <a:latin typeface="Comic Sans MS"/>
                <a:cs typeface="Comic Sans MS"/>
              </a:rPr>
              <a:t>a</a:t>
            </a:r>
            <a:r>
              <a:rPr sz="2000" spc="-15" dirty="0">
                <a:latin typeface="Comic Sans MS"/>
                <a:cs typeface="Comic Sans MS"/>
              </a:rPr>
              <a:t>n</a:t>
            </a:r>
            <a:r>
              <a:rPr sz="2000" spc="-5" dirty="0">
                <a:latin typeface="Times New Roman"/>
                <a:cs typeface="Times New Roman"/>
              </a:rPr>
              <a:t> </a:t>
            </a:r>
            <a:r>
              <a:rPr sz="2000" spc="-15" dirty="0">
                <a:latin typeface="Comic Sans MS"/>
                <a:cs typeface="Comic Sans MS"/>
              </a:rPr>
              <a:t>E</a:t>
            </a:r>
            <a:r>
              <a:rPr sz="2000" spc="-25" dirty="0">
                <a:latin typeface="Comic Sans MS"/>
                <a:cs typeface="Comic Sans MS"/>
              </a:rPr>
              <a:t>n</a:t>
            </a:r>
            <a:r>
              <a:rPr sz="2000" spc="-15" dirty="0">
                <a:latin typeface="Comic Sans MS"/>
                <a:cs typeface="Comic Sans MS"/>
              </a:rPr>
              <a:t>t</a:t>
            </a:r>
            <a:r>
              <a:rPr sz="2000" spc="-30" dirty="0">
                <a:latin typeface="Comic Sans MS"/>
                <a:cs typeface="Comic Sans MS"/>
              </a:rPr>
              <a:t>e</a:t>
            </a:r>
            <a:r>
              <a:rPr sz="2000" spc="15" dirty="0">
                <a:latin typeface="Comic Sans MS"/>
                <a:cs typeface="Comic Sans MS"/>
              </a:rPr>
              <a:t>r</a:t>
            </a:r>
            <a:r>
              <a:rPr sz="2000" spc="-25" dirty="0">
                <a:latin typeface="Comic Sans MS"/>
                <a:cs typeface="Comic Sans MS"/>
              </a:rPr>
              <a:t>p</a:t>
            </a:r>
            <a:r>
              <a:rPr sz="2000" spc="15" dirty="0">
                <a:latin typeface="Comic Sans MS"/>
                <a:cs typeface="Comic Sans MS"/>
              </a:rPr>
              <a:t>r</a:t>
            </a:r>
            <a:r>
              <a:rPr sz="2000" spc="-15" dirty="0">
                <a:latin typeface="Comic Sans MS"/>
                <a:cs typeface="Comic Sans MS"/>
              </a:rPr>
              <a:t>i</a:t>
            </a:r>
            <a:r>
              <a:rPr sz="2000" spc="-30" dirty="0">
                <a:latin typeface="Comic Sans MS"/>
                <a:cs typeface="Comic Sans MS"/>
              </a:rPr>
              <a:t>s</a:t>
            </a:r>
            <a:r>
              <a:rPr sz="2000" spc="-15" dirty="0">
                <a:latin typeface="Comic Sans MS"/>
                <a:cs typeface="Comic Sans MS"/>
              </a:rPr>
              <a:t>e</a:t>
            </a:r>
            <a:r>
              <a:rPr sz="2000" spc="130" dirty="0">
                <a:latin typeface="Times New Roman"/>
                <a:cs typeface="Times New Roman"/>
              </a:rPr>
              <a:t> </a:t>
            </a:r>
            <a:r>
              <a:rPr sz="2000" spc="-10" dirty="0">
                <a:latin typeface="Comic Sans MS"/>
                <a:cs typeface="Comic Sans MS"/>
              </a:rPr>
              <a:t>S</a:t>
            </a:r>
            <a:r>
              <a:rPr sz="2000" spc="-15" dirty="0">
                <a:latin typeface="Comic Sans MS"/>
                <a:cs typeface="Comic Sans MS"/>
              </a:rPr>
              <a:t>y</a:t>
            </a:r>
            <a:r>
              <a:rPr sz="2000" spc="-30" dirty="0">
                <a:latin typeface="Comic Sans MS"/>
                <a:cs typeface="Comic Sans MS"/>
              </a:rPr>
              <a:t>s</a:t>
            </a:r>
            <a:r>
              <a:rPr sz="2000" spc="-15" dirty="0">
                <a:latin typeface="Comic Sans MS"/>
                <a:cs typeface="Comic Sans MS"/>
              </a:rPr>
              <a:t>t</a:t>
            </a:r>
            <a:r>
              <a:rPr sz="2000" spc="-30" dirty="0">
                <a:latin typeface="Comic Sans MS"/>
                <a:cs typeface="Comic Sans MS"/>
              </a:rPr>
              <a:t>e</a:t>
            </a:r>
            <a:r>
              <a:rPr sz="2000" spc="-20" dirty="0">
                <a:latin typeface="Comic Sans MS"/>
                <a:cs typeface="Comic Sans MS"/>
              </a:rPr>
              <a:t>m</a:t>
            </a:r>
            <a:r>
              <a:rPr sz="2000" spc="130" dirty="0">
                <a:latin typeface="Times New Roman"/>
                <a:cs typeface="Times New Roman"/>
              </a:rPr>
              <a:t> </a:t>
            </a:r>
            <a:r>
              <a:rPr sz="2000" spc="-10" dirty="0">
                <a:latin typeface="Comic Sans MS"/>
                <a:cs typeface="Comic Sans MS"/>
              </a:rPr>
              <a:t>c</a:t>
            </a:r>
            <a:r>
              <a:rPr sz="2000" spc="-30" dirty="0">
                <a:latin typeface="Comic Sans MS"/>
                <a:cs typeface="Comic Sans MS"/>
              </a:rPr>
              <a:t>a</a:t>
            </a:r>
            <a:r>
              <a:rPr sz="2000" spc="-10" dirty="0">
                <a:latin typeface="Comic Sans MS"/>
                <a:cs typeface="Comic Sans MS"/>
              </a:rPr>
              <a:t>ll</a:t>
            </a:r>
            <a:r>
              <a:rPr sz="2000" spc="-30" dirty="0">
                <a:latin typeface="Comic Sans MS"/>
                <a:cs typeface="Comic Sans MS"/>
              </a:rPr>
              <a:t>e</a:t>
            </a:r>
            <a:r>
              <a:rPr sz="2000" spc="-15" dirty="0">
                <a:latin typeface="Comic Sans MS"/>
                <a:cs typeface="Comic Sans MS"/>
              </a:rPr>
              <a:t>d</a:t>
            </a:r>
            <a:r>
              <a:rPr sz="2000" spc="120" dirty="0">
                <a:latin typeface="Times New Roman"/>
                <a:cs typeface="Times New Roman"/>
              </a:rPr>
              <a:t> </a:t>
            </a:r>
            <a:r>
              <a:rPr sz="2000" spc="-20" dirty="0">
                <a:latin typeface="Comic Sans MS"/>
                <a:cs typeface="Comic Sans MS"/>
              </a:rPr>
              <a:t>N</a:t>
            </a:r>
            <a:r>
              <a:rPr sz="2000" spc="-35"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30" dirty="0">
                <a:latin typeface="Comic Sans MS"/>
                <a:cs typeface="Comic Sans MS"/>
              </a:rPr>
              <a:t>na</a:t>
            </a:r>
            <a:r>
              <a:rPr sz="2000" spc="-10" dirty="0">
                <a:latin typeface="Comic Sans MS"/>
                <a:cs typeface="Comic Sans MS"/>
              </a:rPr>
              <a:t>l</a:t>
            </a:r>
            <a:r>
              <a:rPr sz="2000" spc="170" dirty="0">
                <a:latin typeface="Times New Roman"/>
                <a:cs typeface="Times New Roman"/>
              </a:rPr>
              <a:t> </a:t>
            </a:r>
            <a:r>
              <a:rPr sz="2000" spc="-15" dirty="0">
                <a:latin typeface="Comic Sans MS"/>
                <a:cs typeface="Comic Sans MS"/>
              </a:rPr>
              <a:t>V</a:t>
            </a:r>
            <a:r>
              <a:rPr sz="2000" spc="-25" dirty="0">
                <a:latin typeface="Comic Sans MS"/>
                <a:cs typeface="Comic Sans MS"/>
              </a:rPr>
              <a:t>e</a:t>
            </a:r>
            <a:r>
              <a:rPr sz="2000" spc="-10" dirty="0">
                <a:latin typeface="Comic Sans MS"/>
                <a:cs typeface="Comic Sans MS"/>
              </a:rPr>
              <a:t>hic</a:t>
            </a:r>
            <a:r>
              <a:rPr sz="2000" spc="-5" dirty="0">
                <a:latin typeface="Comic Sans MS"/>
                <a:cs typeface="Comic Sans MS"/>
              </a:rPr>
              <a:t>l</a:t>
            </a:r>
            <a:r>
              <a:rPr sz="2000" spc="-15" dirty="0">
                <a:latin typeface="Comic Sans MS"/>
                <a:cs typeface="Comic Sans MS"/>
              </a:rPr>
              <a:t>e</a:t>
            </a:r>
            <a:r>
              <a:rPr sz="2000" spc="130" dirty="0">
                <a:latin typeface="Times New Roman"/>
                <a:cs typeface="Times New Roman"/>
              </a:rPr>
              <a:t> </a:t>
            </a:r>
            <a:r>
              <a:rPr sz="2000" spc="-25" dirty="0">
                <a:latin typeface="Comic Sans MS"/>
                <a:cs typeface="Comic Sans MS"/>
              </a:rPr>
              <a:t>I</a:t>
            </a:r>
            <a:r>
              <a:rPr sz="2000" spc="-15" dirty="0">
                <a:latin typeface="Comic Sans MS"/>
                <a:cs typeface="Comic Sans MS"/>
              </a:rPr>
              <a:t>d</a:t>
            </a:r>
            <a:r>
              <a:rPr sz="2000" spc="-30" dirty="0">
                <a:latin typeface="Comic Sans MS"/>
                <a:cs typeface="Comic Sans MS"/>
              </a:rPr>
              <a:t>en</a:t>
            </a:r>
            <a:r>
              <a:rPr sz="2000" spc="-15" dirty="0">
                <a:latin typeface="Comic Sans MS"/>
                <a:cs typeface="Comic Sans MS"/>
              </a:rPr>
              <a:t>t</a:t>
            </a:r>
            <a:r>
              <a:rPr sz="2000" spc="-20" dirty="0">
                <a:latin typeface="Comic Sans MS"/>
                <a:cs typeface="Comic Sans MS"/>
              </a:rPr>
              <a:t>if</a:t>
            </a:r>
            <a:r>
              <a:rPr sz="2000" spc="-25" dirty="0">
                <a:latin typeface="Comic Sans MS"/>
                <a:cs typeface="Comic Sans MS"/>
              </a:rPr>
              <a:t>i</a:t>
            </a:r>
            <a:r>
              <a:rPr sz="2000" spc="-10" dirty="0">
                <a:latin typeface="Comic Sans MS"/>
                <a:cs typeface="Comic Sans MS"/>
              </a:rPr>
              <a:t>c</a:t>
            </a:r>
            <a:r>
              <a:rPr sz="2000" spc="-30"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5" dirty="0">
                <a:latin typeface="Times New Roman"/>
                <a:cs typeface="Times New Roman"/>
              </a:rPr>
              <a:t>  </a:t>
            </a:r>
            <a:r>
              <a:rPr sz="2000" spc="-10" dirty="0">
                <a:latin typeface="Comic Sans MS"/>
                <a:cs typeface="Comic Sans MS"/>
              </a:rPr>
              <a:t>S</a:t>
            </a:r>
            <a:r>
              <a:rPr sz="2000" spc="-15" dirty="0">
                <a:latin typeface="Comic Sans MS"/>
                <a:cs typeface="Comic Sans MS"/>
              </a:rPr>
              <a:t>y</a:t>
            </a:r>
            <a:r>
              <a:rPr sz="2000" spc="-30" dirty="0">
                <a:latin typeface="Comic Sans MS"/>
                <a:cs typeface="Comic Sans MS"/>
              </a:rPr>
              <a:t>s</a:t>
            </a:r>
            <a:r>
              <a:rPr sz="2000" spc="-15" dirty="0">
                <a:latin typeface="Comic Sans MS"/>
                <a:cs typeface="Comic Sans MS"/>
              </a:rPr>
              <a:t>t</a:t>
            </a:r>
            <a:r>
              <a:rPr sz="2000" spc="-30" dirty="0">
                <a:latin typeface="Comic Sans MS"/>
                <a:cs typeface="Comic Sans MS"/>
              </a:rPr>
              <a:t>e</a:t>
            </a:r>
            <a:r>
              <a:rPr sz="2000" spc="-20" dirty="0">
                <a:latin typeface="Comic Sans MS"/>
                <a:cs typeface="Comic Sans MS"/>
              </a:rPr>
              <a:t>m</a:t>
            </a:r>
            <a:r>
              <a:rPr sz="2000" spc="105" dirty="0">
                <a:latin typeface="Times New Roman"/>
                <a:cs typeface="Times New Roman"/>
              </a:rPr>
              <a:t> </a:t>
            </a:r>
            <a:r>
              <a:rPr sz="2000" spc="-25" dirty="0">
                <a:latin typeface="Comic Sans MS"/>
                <a:cs typeface="Comic Sans MS"/>
              </a:rPr>
              <a:t>(</a:t>
            </a:r>
            <a:r>
              <a:rPr sz="2000" spc="-15" dirty="0">
                <a:latin typeface="Comic Sans MS"/>
                <a:cs typeface="Comic Sans MS"/>
              </a:rPr>
              <a:t>NV</a:t>
            </a:r>
            <a:r>
              <a:rPr sz="2000" spc="-30" dirty="0">
                <a:latin typeface="Comic Sans MS"/>
                <a:cs typeface="Comic Sans MS"/>
              </a:rPr>
              <a:t>I</a:t>
            </a:r>
            <a:r>
              <a:rPr sz="2000" spc="-10" dirty="0">
                <a:latin typeface="Comic Sans MS"/>
                <a:cs typeface="Comic Sans MS"/>
              </a:rPr>
              <a:t>S)</a:t>
            </a:r>
            <a:r>
              <a:rPr sz="2000" spc="155" dirty="0">
                <a:latin typeface="Times New Roman"/>
                <a:cs typeface="Times New Roman"/>
              </a:rPr>
              <a:t> </a:t>
            </a:r>
            <a:r>
              <a:rPr sz="2000" spc="-35" dirty="0">
                <a:latin typeface="Comic Sans MS"/>
                <a:cs typeface="Comic Sans MS"/>
              </a:rPr>
              <a:t>w</a:t>
            </a:r>
            <a:r>
              <a:rPr sz="2000" spc="-10" dirty="0">
                <a:latin typeface="Comic Sans MS"/>
                <a:cs typeface="Comic Sans MS"/>
              </a:rPr>
              <a:t>hich</a:t>
            </a:r>
            <a:r>
              <a:rPr sz="2000" spc="95" dirty="0">
                <a:latin typeface="Times New Roman"/>
                <a:cs typeface="Times New Roman"/>
              </a:rPr>
              <a:t> </a:t>
            </a:r>
            <a:r>
              <a:rPr sz="2000" spc="-15" dirty="0">
                <a:latin typeface="Comic Sans MS"/>
                <a:cs typeface="Comic Sans MS"/>
              </a:rPr>
              <a:t>i</a:t>
            </a:r>
            <a:r>
              <a:rPr sz="2000" spc="-10" dirty="0">
                <a:latin typeface="Comic Sans MS"/>
                <a:cs typeface="Comic Sans MS"/>
              </a:rPr>
              <a:t>s</a:t>
            </a:r>
            <a:r>
              <a:rPr sz="2000" spc="105" dirty="0">
                <a:latin typeface="Times New Roman"/>
                <a:cs typeface="Times New Roman"/>
              </a:rPr>
              <a:t> </a:t>
            </a:r>
            <a:r>
              <a:rPr sz="2000" spc="-15" dirty="0">
                <a:latin typeface="Comic Sans MS"/>
                <a:cs typeface="Comic Sans MS"/>
              </a:rPr>
              <a:t>a</a:t>
            </a:r>
            <a:r>
              <a:rPr sz="2000" spc="110" dirty="0">
                <a:latin typeface="Times New Roman"/>
                <a:cs typeface="Times New Roman"/>
              </a:rPr>
              <a:t> </a:t>
            </a:r>
            <a:r>
              <a:rPr sz="2000" spc="-15" dirty="0">
                <a:latin typeface="Comic Sans MS"/>
                <a:cs typeface="Comic Sans MS"/>
              </a:rPr>
              <a:t>u</a:t>
            </a:r>
            <a:r>
              <a:rPr sz="2000" spc="-30" dirty="0">
                <a:latin typeface="Comic Sans MS"/>
                <a:cs typeface="Comic Sans MS"/>
              </a:rPr>
              <a:t>n</a:t>
            </a:r>
            <a:r>
              <a:rPr sz="2000" spc="-15" dirty="0">
                <a:latin typeface="Comic Sans MS"/>
                <a:cs typeface="Comic Sans MS"/>
              </a:rPr>
              <a:t>i</a:t>
            </a:r>
            <a:r>
              <a:rPr sz="2000" spc="-30" dirty="0">
                <a:latin typeface="Comic Sans MS"/>
                <a:cs typeface="Comic Sans MS"/>
              </a:rPr>
              <a:t>f</a:t>
            </a:r>
            <a:r>
              <a:rPr sz="2000" spc="-15" dirty="0">
                <a:latin typeface="Comic Sans MS"/>
                <a:cs typeface="Comic Sans MS"/>
              </a:rPr>
              <a:t>i</a:t>
            </a:r>
            <a:r>
              <a:rPr sz="2000" spc="-35" dirty="0">
                <a:latin typeface="Comic Sans MS"/>
                <a:cs typeface="Comic Sans MS"/>
              </a:rPr>
              <a:t>e</a:t>
            </a:r>
            <a:r>
              <a:rPr sz="2000" spc="-15" dirty="0">
                <a:latin typeface="Comic Sans MS"/>
                <a:cs typeface="Comic Sans MS"/>
              </a:rPr>
              <a:t>d</a:t>
            </a:r>
            <a:r>
              <a:rPr sz="2000" spc="170" dirty="0">
                <a:latin typeface="Times New Roman"/>
                <a:cs typeface="Times New Roman"/>
              </a:rPr>
              <a:t> </a:t>
            </a:r>
            <a:r>
              <a:rPr sz="2000" spc="-20" dirty="0">
                <a:latin typeface="Comic Sans MS"/>
                <a:cs typeface="Comic Sans MS"/>
              </a:rPr>
              <a:t>s</a:t>
            </a:r>
            <a:r>
              <a:rPr sz="2000" spc="-15" dirty="0">
                <a:latin typeface="Comic Sans MS"/>
                <a:cs typeface="Comic Sans MS"/>
              </a:rPr>
              <a:t>y</a:t>
            </a:r>
            <a:r>
              <a:rPr sz="2000" spc="-30" dirty="0">
                <a:latin typeface="Comic Sans MS"/>
                <a:cs typeface="Comic Sans MS"/>
              </a:rPr>
              <a:t>s</a:t>
            </a:r>
            <a:r>
              <a:rPr sz="2000" spc="-15" dirty="0">
                <a:latin typeface="Comic Sans MS"/>
                <a:cs typeface="Comic Sans MS"/>
              </a:rPr>
              <a:t>t</a:t>
            </a:r>
            <a:r>
              <a:rPr sz="2000" spc="-30" dirty="0">
                <a:latin typeface="Comic Sans MS"/>
                <a:cs typeface="Comic Sans MS"/>
              </a:rPr>
              <a:t>e</a:t>
            </a:r>
            <a:r>
              <a:rPr sz="2000" spc="-20" dirty="0">
                <a:latin typeface="Comic Sans MS"/>
                <a:cs typeface="Comic Sans MS"/>
              </a:rPr>
              <a:t>m</a:t>
            </a:r>
            <a:r>
              <a:rPr sz="2000" spc="155" dirty="0">
                <a:latin typeface="Times New Roman"/>
                <a:cs typeface="Times New Roman"/>
              </a:rPr>
              <a:t> </a:t>
            </a:r>
            <a:r>
              <a:rPr sz="2000" spc="-15" dirty="0">
                <a:latin typeface="Comic Sans MS"/>
                <a:cs typeface="Comic Sans MS"/>
              </a:rPr>
              <a:t>d</a:t>
            </a:r>
            <a:r>
              <a:rPr sz="2000" spc="-30" dirty="0">
                <a:latin typeface="Comic Sans MS"/>
                <a:cs typeface="Comic Sans MS"/>
              </a:rPr>
              <a:t>e</a:t>
            </a:r>
            <a:r>
              <a:rPr sz="2000" spc="-20" dirty="0">
                <a:latin typeface="Comic Sans MS"/>
                <a:cs typeface="Comic Sans MS"/>
              </a:rPr>
              <a:t>s</a:t>
            </a:r>
            <a:r>
              <a:rPr sz="2000" spc="-15" dirty="0">
                <a:latin typeface="Comic Sans MS"/>
                <a:cs typeface="Comic Sans MS"/>
              </a:rPr>
              <a:t>i</a:t>
            </a:r>
            <a:r>
              <a:rPr sz="2000" spc="-25" dirty="0">
                <a:latin typeface="Comic Sans MS"/>
                <a:cs typeface="Comic Sans MS"/>
              </a:rPr>
              <a:t>g</a:t>
            </a:r>
            <a:r>
              <a:rPr sz="2000" spc="-30" dirty="0">
                <a:latin typeface="Comic Sans MS"/>
                <a:cs typeface="Comic Sans MS"/>
              </a:rPr>
              <a:t>ne</a:t>
            </a:r>
            <a:r>
              <a:rPr sz="2000" spc="-15" dirty="0">
                <a:latin typeface="Comic Sans MS"/>
                <a:cs typeface="Comic Sans MS"/>
              </a:rPr>
              <a:t>d</a:t>
            </a:r>
            <a:r>
              <a:rPr sz="2000" spc="195" dirty="0">
                <a:latin typeface="Times New Roman"/>
                <a:cs typeface="Times New Roman"/>
              </a:rPr>
              <a:t> </a:t>
            </a:r>
            <a:r>
              <a:rPr sz="2000" spc="-15" dirty="0">
                <a:latin typeface="Comic Sans MS"/>
                <a:cs typeface="Comic Sans MS"/>
              </a:rPr>
              <a:t>to</a:t>
            </a:r>
            <a:r>
              <a:rPr sz="2000" spc="80" dirty="0">
                <a:latin typeface="Times New Roman"/>
                <a:cs typeface="Times New Roman"/>
              </a:rPr>
              <a:t> </a:t>
            </a:r>
            <a:r>
              <a:rPr sz="2000" spc="-30" dirty="0">
                <a:latin typeface="Comic Sans MS"/>
                <a:cs typeface="Comic Sans MS"/>
              </a:rPr>
              <a:t>a</a:t>
            </a:r>
            <a:r>
              <a:rPr sz="2000" spc="-15" dirty="0">
                <a:latin typeface="Comic Sans MS"/>
                <a:cs typeface="Comic Sans MS"/>
              </a:rPr>
              <a:t>u</a:t>
            </a:r>
            <a:r>
              <a:rPr sz="2000" spc="-20" dirty="0">
                <a:latin typeface="Comic Sans MS"/>
                <a:cs typeface="Comic Sans MS"/>
              </a:rPr>
              <a:t>t</a:t>
            </a:r>
            <a:r>
              <a:rPr sz="2000" spc="-10" dirty="0">
                <a:latin typeface="Comic Sans MS"/>
                <a:cs typeface="Comic Sans MS"/>
              </a:rPr>
              <a:t>o</a:t>
            </a:r>
            <a:r>
              <a:rPr sz="2000" spc="-30" dirty="0">
                <a:latin typeface="Comic Sans MS"/>
                <a:cs typeface="Comic Sans MS"/>
              </a:rPr>
              <a:t>ma</a:t>
            </a:r>
            <a:r>
              <a:rPr sz="2000" spc="-20" dirty="0">
                <a:latin typeface="Comic Sans MS"/>
                <a:cs typeface="Comic Sans MS"/>
              </a:rPr>
              <a:t>te</a:t>
            </a:r>
            <a:r>
              <a:rPr sz="2000" spc="-10"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80" dirty="0">
                <a:latin typeface="Times New Roman"/>
                <a:cs typeface="Times New Roman"/>
              </a:rPr>
              <a:t> </a:t>
            </a:r>
            <a:r>
              <a:rPr sz="2000" spc="-15" dirty="0">
                <a:latin typeface="Comic Sans MS"/>
                <a:cs typeface="Comic Sans MS"/>
              </a:rPr>
              <a:t>p</a:t>
            </a:r>
            <a:r>
              <a:rPr sz="2000" spc="0" dirty="0">
                <a:latin typeface="Comic Sans MS"/>
                <a:cs typeface="Comic Sans MS"/>
              </a:rPr>
              <a:t>r</a:t>
            </a:r>
            <a:r>
              <a:rPr sz="2000" spc="-10" dirty="0">
                <a:latin typeface="Comic Sans MS"/>
                <a:cs typeface="Comic Sans MS"/>
              </a:rPr>
              <a:t>oc</a:t>
            </a:r>
            <a:r>
              <a:rPr sz="2000" spc="-30" dirty="0">
                <a:latin typeface="Comic Sans MS"/>
                <a:cs typeface="Comic Sans MS"/>
              </a:rPr>
              <a:t>e</a:t>
            </a:r>
            <a:r>
              <a:rPr sz="2000" spc="-20" dirty="0">
                <a:latin typeface="Comic Sans MS"/>
                <a:cs typeface="Comic Sans MS"/>
              </a:rPr>
              <a:t>ss</a:t>
            </a:r>
            <a:r>
              <a:rPr sz="2000" spc="-30" dirty="0">
                <a:latin typeface="Comic Sans MS"/>
                <a:cs typeface="Comic Sans MS"/>
              </a:rPr>
              <a:t>e</a:t>
            </a:r>
            <a:r>
              <a:rPr sz="2000" spc="-10" dirty="0">
                <a:latin typeface="Comic Sans MS"/>
                <a:cs typeface="Comic Sans MS"/>
              </a:rPr>
              <a:t>s</a:t>
            </a:r>
            <a:r>
              <a:rPr sz="2000" spc="155" dirty="0">
                <a:latin typeface="Times New Roman"/>
                <a:cs typeface="Times New Roman"/>
              </a:rPr>
              <a:t> </a:t>
            </a:r>
            <a:r>
              <a:rPr sz="2000" spc="-15" dirty="0">
                <a:latin typeface="Comic Sans MS"/>
                <a:cs typeface="Comic Sans MS"/>
              </a:rPr>
              <a:t>i</a:t>
            </a:r>
            <a:r>
              <a:rPr sz="2000" spc="-35" dirty="0">
                <a:latin typeface="Comic Sans MS"/>
                <a:cs typeface="Comic Sans MS"/>
              </a:rPr>
              <a:t>n</a:t>
            </a:r>
            <a:r>
              <a:rPr sz="2000" spc="-20" dirty="0">
                <a:latin typeface="Comic Sans MS"/>
                <a:cs typeface="Comic Sans MS"/>
              </a:rPr>
              <a:t>v</a:t>
            </a:r>
            <a:r>
              <a:rPr sz="2000" spc="-10" dirty="0">
                <a:latin typeface="Comic Sans MS"/>
                <a:cs typeface="Comic Sans MS"/>
              </a:rPr>
              <a:t>ol</a:t>
            </a:r>
            <a:r>
              <a:rPr sz="2000" spc="-20" dirty="0">
                <a:latin typeface="Comic Sans MS"/>
                <a:cs typeface="Comic Sans MS"/>
              </a:rPr>
              <a:t>v</a:t>
            </a:r>
            <a:r>
              <a:rPr sz="2000" spc="-30" dirty="0">
                <a:latin typeface="Comic Sans MS"/>
                <a:cs typeface="Comic Sans MS"/>
              </a:rPr>
              <a:t>e</a:t>
            </a:r>
            <a:r>
              <a:rPr sz="2000" spc="-15" dirty="0">
                <a:latin typeface="Comic Sans MS"/>
                <a:cs typeface="Comic Sans MS"/>
              </a:rPr>
              <a:t>d</a:t>
            </a:r>
            <a:r>
              <a:rPr sz="2000" spc="170" dirty="0">
                <a:latin typeface="Times New Roman"/>
                <a:cs typeface="Times New Roman"/>
              </a:rPr>
              <a:t> </a:t>
            </a:r>
            <a:r>
              <a:rPr sz="2000" spc="-15" dirty="0">
                <a:latin typeface="Comic Sans MS"/>
                <a:cs typeface="Comic Sans MS"/>
              </a:rPr>
              <a:t>in</a:t>
            </a:r>
            <a:r>
              <a:rPr sz="2000" spc="100"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05" dirty="0">
                <a:latin typeface="Times New Roman"/>
                <a:cs typeface="Times New Roman"/>
              </a:rPr>
              <a:t> </a:t>
            </a:r>
            <a:r>
              <a:rPr sz="2000" spc="-20" dirty="0">
                <a:latin typeface="Comic Sans MS"/>
                <a:cs typeface="Comic Sans MS"/>
              </a:rPr>
              <a:t>N</a:t>
            </a:r>
            <a:r>
              <a:rPr sz="2000" spc="-25" dirty="0">
                <a:latin typeface="Comic Sans MS"/>
                <a:cs typeface="Comic Sans MS"/>
              </a:rPr>
              <a:t>u</a:t>
            </a:r>
            <a:r>
              <a:rPr sz="2000" spc="-35" dirty="0">
                <a:latin typeface="Comic Sans MS"/>
                <a:cs typeface="Comic Sans MS"/>
              </a:rPr>
              <a:t>m</a:t>
            </a:r>
            <a:r>
              <a:rPr sz="2000" spc="-20" dirty="0">
                <a:latin typeface="Comic Sans MS"/>
                <a:cs typeface="Comic Sans MS"/>
              </a:rPr>
              <a:t>b</a:t>
            </a:r>
            <a:r>
              <a:rPr sz="2000" spc="-35" dirty="0">
                <a:latin typeface="Comic Sans MS"/>
                <a:cs typeface="Comic Sans MS"/>
              </a:rPr>
              <a:t>e</a:t>
            </a:r>
            <a:r>
              <a:rPr sz="2000" spc="-10" dirty="0">
                <a:latin typeface="Comic Sans MS"/>
                <a:cs typeface="Comic Sans MS"/>
              </a:rPr>
              <a:t>r</a:t>
            </a:r>
            <a:r>
              <a:rPr sz="2000" spc="170" dirty="0">
                <a:latin typeface="Times New Roman"/>
                <a:cs typeface="Times New Roman"/>
              </a:rPr>
              <a:t> </a:t>
            </a:r>
            <a:r>
              <a:rPr sz="2000" spc="-10" dirty="0">
                <a:latin typeface="Comic Sans MS"/>
                <a:cs typeface="Comic Sans MS"/>
              </a:rPr>
              <a:t>Pl</a:t>
            </a:r>
            <a:r>
              <a:rPr sz="2000" spc="-30" dirty="0">
                <a:latin typeface="Comic Sans MS"/>
                <a:cs typeface="Comic Sans MS"/>
              </a:rPr>
              <a:t>a</a:t>
            </a:r>
            <a:r>
              <a:rPr sz="2000" spc="-15" dirty="0">
                <a:latin typeface="Comic Sans MS"/>
                <a:cs typeface="Comic Sans MS"/>
              </a:rPr>
              <a:t>te</a:t>
            </a:r>
            <a:r>
              <a:rPr sz="2000" spc="105" dirty="0">
                <a:latin typeface="Times New Roman"/>
                <a:cs typeface="Times New Roman"/>
              </a:rPr>
              <a:t> </a:t>
            </a:r>
            <a:r>
              <a:rPr sz="2000" spc="-15" dirty="0">
                <a:latin typeface="Comic Sans MS"/>
                <a:cs typeface="Comic Sans MS"/>
              </a:rPr>
              <a:t>P</a:t>
            </a:r>
            <a:r>
              <a:rPr sz="2000" spc="0" dirty="0">
                <a:latin typeface="Comic Sans MS"/>
                <a:cs typeface="Comic Sans MS"/>
              </a:rPr>
              <a:t>r</a:t>
            </a:r>
            <a:r>
              <a:rPr sz="2000" spc="-10" dirty="0">
                <a:latin typeface="Comic Sans MS"/>
                <a:cs typeface="Comic Sans MS"/>
              </a:rPr>
              <a:t>oduction</a:t>
            </a:r>
            <a:r>
              <a:rPr sz="2000" spc="95"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5" dirty="0">
                <a:latin typeface="Times New Roman"/>
                <a:cs typeface="Times New Roman"/>
              </a:rPr>
              <a:t> </a:t>
            </a:r>
            <a:r>
              <a:rPr sz="2000" spc="-15" dirty="0">
                <a:latin typeface="Comic Sans MS"/>
                <a:cs typeface="Comic Sans MS"/>
              </a:rPr>
              <a:t>V</a:t>
            </a:r>
            <a:r>
              <a:rPr sz="2000" spc="-25" dirty="0">
                <a:latin typeface="Comic Sans MS"/>
                <a:cs typeface="Comic Sans MS"/>
              </a:rPr>
              <a:t>e</a:t>
            </a:r>
            <a:r>
              <a:rPr sz="2000" spc="-10" dirty="0">
                <a:latin typeface="Comic Sans MS"/>
                <a:cs typeface="Comic Sans MS"/>
              </a:rPr>
              <a:t>hic</a:t>
            </a:r>
            <a:r>
              <a:rPr sz="2000" spc="-5" dirty="0">
                <a:latin typeface="Comic Sans MS"/>
                <a:cs typeface="Comic Sans MS"/>
              </a:rPr>
              <a:t>l</a:t>
            </a:r>
            <a:r>
              <a:rPr sz="2000" spc="-15" dirty="0">
                <a:latin typeface="Comic Sans MS"/>
                <a:cs typeface="Comic Sans MS"/>
              </a:rPr>
              <a:t>e</a:t>
            </a:r>
            <a:r>
              <a:rPr sz="2000" spc="105" dirty="0">
                <a:latin typeface="Times New Roman"/>
                <a:cs typeface="Times New Roman"/>
              </a:rPr>
              <a:t> </a:t>
            </a:r>
            <a:r>
              <a:rPr sz="2000" spc="-20" dirty="0">
                <a:latin typeface="Comic Sans MS"/>
                <a:cs typeface="Comic Sans MS"/>
              </a:rPr>
              <a:t>R</a:t>
            </a:r>
            <a:r>
              <a:rPr sz="2000" spc="-30" dirty="0">
                <a:latin typeface="Comic Sans MS"/>
                <a:cs typeface="Comic Sans MS"/>
              </a:rPr>
              <a:t>e</a:t>
            </a:r>
            <a:r>
              <a:rPr sz="2000" spc="-15" dirty="0">
                <a:latin typeface="Comic Sans MS"/>
                <a:cs typeface="Comic Sans MS"/>
              </a:rPr>
              <a:t>g</a:t>
            </a:r>
            <a:r>
              <a:rPr sz="2000" spc="-20" dirty="0">
                <a:latin typeface="Comic Sans MS"/>
                <a:cs typeface="Comic Sans MS"/>
              </a:rPr>
              <a:t>is</a:t>
            </a:r>
            <a:r>
              <a:rPr sz="2000" spc="-15" dirty="0">
                <a:latin typeface="Comic Sans MS"/>
                <a:cs typeface="Comic Sans MS"/>
              </a:rPr>
              <a:t>t</a:t>
            </a:r>
            <a:r>
              <a:rPr sz="2000" spc="5" dirty="0">
                <a:latin typeface="Comic Sans MS"/>
                <a:cs typeface="Comic Sans MS"/>
              </a:rPr>
              <a:t>r</a:t>
            </a:r>
            <a:r>
              <a:rPr sz="2000" spc="-30"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30" dirty="0">
                <a:latin typeface="Comic Sans MS"/>
                <a:cs typeface="Comic Sans MS"/>
              </a:rPr>
              <a:t>n</a:t>
            </a:r>
            <a:r>
              <a:rPr sz="2000" spc="-5" dirty="0">
                <a:latin typeface="Comic Sans MS"/>
                <a:cs typeface="Comic Sans MS"/>
              </a:rPr>
              <a:t>.</a:t>
            </a:r>
            <a:endParaRPr sz="2000">
              <a:latin typeface="Comic Sans MS"/>
              <a:cs typeface="Comic Sans MS"/>
            </a:endParaRPr>
          </a:p>
          <a:p>
            <a:pPr marL="268605" marR="5080" indent="-256540">
              <a:lnSpc>
                <a:spcPct val="100000"/>
              </a:lnSpc>
              <a:spcBef>
                <a:spcPts val="409"/>
              </a:spcBef>
              <a:tabLst>
                <a:tab pos="268605" algn="l"/>
              </a:tabLst>
            </a:pPr>
            <a:r>
              <a:rPr sz="1350" spc="5" dirty="0">
                <a:solidFill>
                  <a:srgbClr val="2CA1BE"/>
                </a:solidFill>
                <a:latin typeface="Wingdings 3"/>
                <a:cs typeface="Wingdings 3"/>
              </a:rPr>
              <a:t></a:t>
            </a:r>
            <a:r>
              <a:rPr sz="1350" spc="5" dirty="0">
                <a:solidFill>
                  <a:srgbClr val="2CA1BE"/>
                </a:solidFill>
                <a:latin typeface="Times New Roman"/>
                <a:cs typeface="Times New Roman"/>
              </a:rPr>
              <a:t>	</a:t>
            </a:r>
            <a:r>
              <a:rPr sz="2000" spc="-30" dirty="0">
                <a:latin typeface="Comic Sans MS"/>
                <a:cs typeface="Comic Sans MS"/>
              </a:rPr>
              <a:t>T</a:t>
            </a:r>
            <a:r>
              <a:rPr sz="2000" spc="-15" dirty="0">
                <a:latin typeface="Comic Sans MS"/>
                <a:cs typeface="Comic Sans MS"/>
              </a:rPr>
              <a:t>h</a:t>
            </a:r>
            <a:r>
              <a:rPr sz="2000" spc="-20" dirty="0">
                <a:latin typeface="Comic Sans MS"/>
                <a:cs typeface="Comic Sans MS"/>
              </a:rPr>
              <a:t>i</a:t>
            </a:r>
            <a:r>
              <a:rPr sz="2000" spc="-10" dirty="0">
                <a:latin typeface="Comic Sans MS"/>
                <a:cs typeface="Comic Sans MS"/>
              </a:rPr>
              <a:t>s</a:t>
            </a:r>
            <a:r>
              <a:rPr sz="2000" spc="110" dirty="0">
                <a:latin typeface="Times New Roman"/>
                <a:cs typeface="Times New Roman"/>
              </a:rPr>
              <a:t> </a:t>
            </a:r>
            <a:r>
              <a:rPr sz="2000" spc="-30" dirty="0">
                <a:latin typeface="Comic Sans MS"/>
                <a:cs typeface="Comic Sans MS"/>
              </a:rPr>
              <a:t>p</a:t>
            </a:r>
            <a:r>
              <a:rPr sz="2000" spc="-15" dirty="0">
                <a:latin typeface="Comic Sans MS"/>
                <a:cs typeface="Comic Sans MS"/>
              </a:rPr>
              <a:t>o</a:t>
            </a:r>
            <a:r>
              <a:rPr sz="2000" spc="5" dirty="0">
                <a:latin typeface="Comic Sans MS"/>
                <a:cs typeface="Comic Sans MS"/>
              </a:rPr>
              <a:t>r</a:t>
            </a:r>
            <a:r>
              <a:rPr sz="2000" spc="-15" dirty="0">
                <a:latin typeface="Comic Sans MS"/>
                <a:cs typeface="Comic Sans MS"/>
              </a:rPr>
              <a:t>t</a:t>
            </a:r>
            <a:r>
              <a:rPr sz="2000" spc="-35" dirty="0">
                <a:latin typeface="Comic Sans MS"/>
                <a:cs typeface="Comic Sans MS"/>
              </a:rPr>
              <a:t>a</a:t>
            </a:r>
            <a:r>
              <a:rPr sz="2000" spc="-10" dirty="0">
                <a:latin typeface="Comic Sans MS"/>
                <a:cs typeface="Comic Sans MS"/>
              </a:rPr>
              <a:t>l</a:t>
            </a:r>
            <a:r>
              <a:rPr sz="2000" spc="100" dirty="0">
                <a:latin typeface="Times New Roman"/>
                <a:cs typeface="Times New Roman"/>
              </a:rPr>
              <a:t> </a:t>
            </a:r>
            <a:r>
              <a:rPr sz="2000" spc="-15" dirty="0">
                <a:latin typeface="Comic Sans MS"/>
                <a:cs typeface="Comic Sans MS"/>
              </a:rPr>
              <a:t>co</a:t>
            </a:r>
            <a:r>
              <a:rPr sz="2000" spc="-30" dirty="0">
                <a:latin typeface="Comic Sans MS"/>
                <a:cs typeface="Comic Sans MS"/>
              </a:rPr>
              <a:t>mp</a:t>
            </a:r>
            <a:r>
              <a:rPr sz="2000" spc="5" dirty="0">
                <a:latin typeface="Comic Sans MS"/>
                <a:cs typeface="Comic Sans MS"/>
              </a:rPr>
              <a:t>r</a:t>
            </a:r>
            <a:r>
              <a:rPr sz="2000" spc="-20" dirty="0">
                <a:latin typeface="Comic Sans MS"/>
                <a:cs typeface="Comic Sans MS"/>
              </a:rPr>
              <a:t>i</a:t>
            </a:r>
            <a:r>
              <a:rPr sz="2000" spc="-30" dirty="0">
                <a:latin typeface="Comic Sans MS"/>
                <a:cs typeface="Comic Sans MS"/>
              </a:rPr>
              <a:t>se</a:t>
            </a:r>
            <a:r>
              <a:rPr sz="2000" spc="-10" dirty="0">
                <a:latin typeface="Comic Sans MS"/>
                <a:cs typeface="Comic Sans MS"/>
              </a:rPr>
              <a:t>s</a:t>
            </a:r>
            <a:r>
              <a:rPr sz="2000" spc="155" dirty="0">
                <a:latin typeface="Times New Roman"/>
                <a:cs typeface="Times New Roman"/>
              </a:rPr>
              <a:t> </a:t>
            </a:r>
            <a:r>
              <a:rPr sz="2000" spc="-15" dirty="0">
                <a:latin typeface="Comic Sans MS"/>
                <a:cs typeface="Comic Sans MS"/>
              </a:rPr>
              <a:t>of</a:t>
            </a:r>
            <a:r>
              <a:rPr sz="2000" spc="65" dirty="0">
                <a:latin typeface="Times New Roman"/>
                <a:cs typeface="Times New Roman"/>
              </a:rPr>
              <a:t> </a:t>
            </a:r>
            <a:r>
              <a:rPr sz="2000" spc="-15" dirty="0">
                <a:latin typeface="Comic Sans MS"/>
                <a:cs typeface="Comic Sans MS"/>
              </a:rPr>
              <a:t>t</a:t>
            </a:r>
            <a:r>
              <a:rPr sz="2000" spc="5" dirty="0">
                <a:latin typeface="Comic Sans MS"/>
                <a:cs typeface="Comic Sans MS"/>
              </a:rPr>
              <a:t>r</a:t>
            </a:r>
            <a:r>
              <a:rPr sz="2000" spc="15" dirty="0">
                <a:latin typeface="Comic Sans MS"/>
                <a:cs typeface="Comic Sans MS"/>
              </a:rPr>
              <a:t>i</a:t>
            </a:r>
            <a:r>
              <a:rPr sz="2000" spc="-25" dirty="0">
                <a:latin typeface="Comic Sans MS"/>
                <a:cs typeface="Comic Sans MS"/>
              </a:rPr>
              <a:t>-</a:t>
            </a:r>
            <a:r>
              <a:rPr sz="2000" spc="-10" dirty="0">
                <a:latin typeface="Comic Sans MS"/>
                <a:cs typeface="Comic Sans MS"/>
              </a:rPr>
              <a:t>l</a:t>
            </a:r>
            <a:r>
              <a:rPr sz="2000" spc="-5" dirty="0">
                <a:latin typeface="Comic Sans MS"/>
                <a:cs typeface="Comic Sans MS"/>
              </a:rPr>
              <a:t>o</a:t>
            </a:r>
            <a:r>
              <a:rPr sz="2000" spc="-15" dirty="0">
                <a:latin typeface="Comic Sans MS"/>
                <a:cs typeface="Comic Sans MS"/>
              </a:rPr>
              <a:t>g</a:t>
            </a:r>
            <a:r>
              <a:rPr sz="2000" spc="-25" dirty="0">
                <a:latin typeface="Comic Sans MS"/>
                <a:cs typeface="Comic Sans MS"/>
              </a:rPr>
              <a:t>i</a:t>
            </a:r>
            <a:r>
              <a:rPr sz="2000" spc="-15" dirty="0">
                <a:latin typeface="Comic Sans MS"/>
                <a:cs typeface="Comic Sans MS"/>
              </a:rPr>
              <a:t>n</a:t>
            </a:r>
            <a:r>
              <a:rPr sz="2000" spc="130" dirty="0">
                <a:latin typeface="Times New Roman"/>
                <a:cs typeface="Times New Roman"/>
              </a:rPr>
              <a:t> </a:t>
            </a:r>
            <a:r>
              <a:rPr sz="2000" spc="-15" dirty="0">
                <a:latin typeface="Comic Sans MS"/>
                <a:cs typeface="Comic Sans MS"/>
              </a:rPr>
              <a:t>u</a:t>
            </a:r>
            <a:r>
              <a:rPr sz="2000" spc="-30" dirty="0">
                <a:latin typeface="Comic Sans MS"/>
                <a:cs typeface="Comic Sans MS"/>
              </a:rPr>
              <a:t>se</a:t>
            </a:r>
            <a:r>
              <a:rPr sz="2000" spc="5" dirty="0">
                <a:latin typeface="Comic Sans MS"/>
                <a:cs typeface="Comic Sans MS"/>
              </a:rPr>
              <a:t>r</a:t>
            </a:r>
            <a:r>
              <a:rPr sz="2000" spc="-10" dirty="0">
                <a:latin typeface="Comic Sans MS"/>
                <a:cs typeface="Comic Sans MS"/>
              </a:rPr>
              <a:t>s</a:t>
            </a:r>
            <a:r>
              <a:rPr sz="2000" spc="130" dirty="0">
                <a:latin typeface="Times New Roman"/>
                <a:cs typeface="Times New Roman"/>
              </a:rPr>
              <a:t> </a:t>
            </a:r>
            <a:r>
              <a:rPr sz="2000" spc="-25" dirty="0">
                <a:latin typeface="Comic Sans MS"/>
                <a:cs typeface="Comic Sans MS"/>
              </a:rPr>
              <a:t>(</a:t>
            </a:r>
            <a:r>
              <a:rPr sz="2000" spc="-10" dirty="0">
                <a:latin typeface="Comic Sans MS"/>
                <a:cs typeface="Comic Sans MS"/>
              </a:rPr>
              <a:t>S</a:t>
            </a:r>
            <a:r>
              <a:rPr sz="2000" spc="-15" dirty="0">
                <a:latin typeface="Comic Sans MS"/>
                <a:cs typeface="Comic Sans MS"/>
              </a:rPr>
              <a:t>t</a:t>
            </a:r>
            <a:r>
              <a:rPr sz="2000" spc="-35" dirty="0">
                <a:latin typeface="Comic Sans MS"/>
                <a:cs typeface="Comic Sans MS"/>
              </a:rPr>
              <a:t>a</a:t>
            </a:r>
            <a:r>
              <a:rPr sz="2000" spc="-15" dirty="0">
                <a:latin typeface="Comic Sans MS"/>
                <a:cs typeface="Comic Sans MS"/>
              </a:rPr>
              <a:t>te</a:t>
            </a:r>
            <a:r>
              <a:rPr sz="2000" spc="130" dirty="0">
                <a:latin typeface="Times New Roman"/>
                <a:cs typeface="Times New Roman"/>
              </a:rPr>
              <a:t> </a:t>
            </a:r>
            <a:r>
              <a:rPr sz="2000" spc="-25" dirty="0">
                <a:latin typeface="Comic Sans MS"/>
                <a:cs typeface="Comic Sans MS"/>
              </a:rPr>
              <a:t>B</a:t>
            </a:r>
            <a:r>
              <a:rPr sz="2000" spc="-15" dirty="0">
                <a:latin typeface="Comic Sans MS"/>
                <a:cs typeface="Comic Sans MS"/>
              </a:rPr>
              <a:t>o</a:t>
            </a:r>
            <a:r>
              <a:rPr sz="2000" spc="-30" dirty="0">
                <a:latin typeface="Comic Sans MS"/>
                <a:cs typeface="Comic Sans MS"/>
              </a:rPr>
              <a:t>a</a:t>
            </a:r>
            <a:r>
              <a:rPr sz="2000" spc="5" dirty="0">
                <a:latin typeface="Comic Sans MS"/>
                <a:cs typeface="Comic Sans MS"/>
              </a:rPr>
              <a:t>r</a:t>
            </a:r>
            <a:r>
              <a:rPr sz="2000" spc="-15" dirty="0">
                <a:latin typeface="Comic Sans MS"/>
                <a:cs typeface="Comic Sans MS"/>
              </a:rPr>
              <a:t>d</a:t>
            </a:r>
            <a:r>
              <a:rPr sz="2000" spc="100" dirty="0">
                <a:latin typeface="Times New Roman"/>
                <a:cs typeface="Times New Roman"/>
              </a:rPr>
              <a:t> </a:t>
            </a:r>
            <a:r>
              <a:rPr sz="2000" spc="-15" dirty="0">
                <a:latin typeface="Comic Sans MS"/>
                <a:cs typeface="Comic Sans MS"/>
              </a:rPr>
              <a:t>of</a:t>
            </a:r>
            <a:r>
              <a:rPr sz="2000" spc="95" dirty="0">
                <a:latin typeface="Times New Roman"/>
                <a:cs typeface="Times New Roman"/>
              </a:rPr>
              <a:t> </a:t>
            </a:r>
            <a:r>
              <a:rPr sz="2000" spc="-30" dirty="0">
                <a:latin typeface="Comic Sans MS"/>
                <a:cs typeface="Comic Sans MS"/>
              </a:rPr>
              <a:t>In</a:t>
            </a:r>
            <a:r>
              <a:rPr sz="2000" spc="-15" dirty="0">
                <a:latin typeface="Comic Sans MS"/>
                <a:cs typeface="Comic Sans MS"/>
              </a:rPr>
              <a:t>t</a:t>
            </a:r>
            <a:r>
              <a:rPr sz="2000" spc="-35" dirty="0">
                <a:latin typeface="Comic Sans MS"/>
                <a:cs typeface="Comic Sans MS"/>
              </a:rPr>
              <a:t>e</a:t>
            </a:r>
            <a:r>
              <a:rPr sz="2000" spc="5" dirty="0">
                <a:latin typeface="Comic Sans MS"/>
                <a:cs typeface="Comic Sans MS"/>
              </a:rPr>
              <a:t>r</a:t>
            </a:r>
            <a:r>
              <a:rPr sz="2000" spc="-30" dirty="0">
                <a:latin typeface="Comic Sans MS"/>
                <a:cs typeface="Comic Sans MS"/>
              </a:rPr>
              <a:t>na</a:t>
            </a:r>
            <a:r>
              <a:rPr sz="2000" spc="-10" dirty="0">
                <a:latin typeface="Comic Sans MS"/>
                <a:cs typeface="Comic Sans MS"/>
              </a:rPr>
              <a:t>l</a:t>
            </a:r>
            <a:r>
              <a:rPr sz="2000" spc="-5" dirty="0">
                <a:latin typeface="Times New Roman"/>
                <a:cs typeface="Times New Roman"/>
              </a:rPr>
              <a:t> </a:t>
            </a:r>
            <a:r>
              <a:rPr sz="2000" spc="-20" dirty="0">
                <a:latin typeface="Comic Sans MS"/>
                <a:cs typeface="Comic Sans MS"/>
              </a:rPr>
              <a:t>R</a:t>
            </a:r>
            <a:r>
              <a:rPr sz="2000" spc="-30" dirty="0">
                <a:latin typeface="Comic Sans MS"/>
                <a:cs typeface="Comic Sans MS"/>
              </a:rPr>
              <a:t>e</a:t>
            </a:r>
            <a:r>
              <a:rPr sz="2000" spc="-20" dirty="0">
                <a:latin typeface="Comic Sans MS"/>
                <a:cs typeface="Comic Sans MS"/>
              </a:rPr>
              <a:t>v</a:t>
            </a:r>
            <a:r>
              <a:rPr sz="2000" spc="-30" dirty="0">
                <a:latin typeface="Comic Sans MS"/>
                <a:cs typeface="Comic Sans MS"/>
              </a:rPr>
              <a:t>en</a:t>
            </a:r>
            <a:r>
              <a:rPr sz="2000" spc="-15" dirty="0">
                <a:latin typeface="Comic Sans MS"/>
                <a:cs typeface="Comic Sans MS"/>
              </a:rPr>
              <a:t>u</a:t>
            </a:r>
            <a:r>
              <a:rPr sz="2000" spc="-35" dirty="0">
                <a:latin typeface="Comic Sans MS"/>
                <a:cs typeface="Comic Sans MS"/>
              </a:rPr>
              <a:t>e</a:t>
            </a:r>
            <a:r>
              <a:rPr sz="2000" spc="-10" dirty="0">
                <a:latin typeface="Comic Sans MS"/>
                <a:cs typeface="Comic Sans MS"/>
              </a:rPr>
              <a:t>,</a:t>
            </a:r>
            <a:r>
              <a:rPr sz="2000" spc="195" dirty="0">
                <a:latin typeface="Times New Roman"/>
                <a:cs typeface="Times New Roman"/>
              </a:rPr>
              <a:t> </a:t>
            </a:r>
            <a:r>
              <a:rPr sz="2000" spc="-15" dirty="0">
                <a:latin typeface="Comic Sans MS"/>
                <a:cs typeface="Comic Sans MS"/>
              </a:rPr>
              <a:t>V</a:t>
            </a:r>
            <a:r>
              <a:rPr sz="2000" spc="-25" dirty="0">
                <a:latin typeface="Comic Sans MS"/>
                <a:cs typeface="Comic Sans MS"/>
              </a:rPr>
              <a:t>I</a:t>
            </a:r>
            <a:r>
              <a:rPr sz="2000" spc="-20" dirty="0">
                <a:latin typeface="Comic Sans MS"/>
                <a:cs typeface="Comic Sans MS"/>
              </a:rPr>
              <a:t>O</a:t>
            </a:r>
            <a:r>
              <a:rPr sz="2000" spc="110"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120" dirty="0">
                <a:latin typeface="Times New Roman"/>
                <a:cs typeface="Times New Roman"/>
              </a:rPr>
              <a:t> </a:t>
            </a:r>
            <a:r>
              <a:rPr sz="2000" spc="-25" dirty="0">
                <a:latin typeface="Comic Sans MS"/>
                <a:cs typeface="Comic Sans MS"/>
              </a:rPr>
              <a:t>F</a:t>
            </a:r>
            <a:r>
              <a:rPr sz="2000" spc="-20" dirty="0">
                <a:latin typeface="Comic Sans MS"/>
                <a:cs typeface="Comic Sans MS"/>
              </a:rPr>
              <a:t>R</a:t>
            </a:r>
            <a:r>
              <a:rPr sz="2000" spc="-10" dirty="0">
                <a:latin typeface="Comic Sans MS"/>
                <a:cs typeface="Comic Sans MS"/>
              </a:rPr>
              <a:t>S</a:t>
            </a:r>
            <a:r>
              <a:rPr sz="2000" spc="-15" dirty="0">
                <a:latin typeface="Comic Sans MS"/>
                <a:cs typeface="Comic Sans MS"/>
              </a:rPr>
              <a:t>C</a:t>
            </a:r>
            <a:r>
              <a:rPr sz="2000" spc="-25" dirty="0">
                <a:latin typeface="Comic Sans MS"/>
                <a:cs typeface="Comic Sans MS"/>
              </a:rPr>
              <a:t>)</a:t>
            </a:r>
            <a:r>
              <a:rPr sz="2000" dirty="0">
                <a:latin typeface="Comic Sans MS"/>
                <a:cs typeface="Comic Sans MS"/>
              </a:rPr>
              <a:t>.</a:t>
            </a:r>
            <a:r>
              <a:rPr sz="2000" spc="-25" dirty="0">
                <a:latin typeface="Comic Sans MS"/>
                <a:cs typeface="Comic Sans MS"/>
              </a:rPr>
              <a:t>T</a:t>
            </a:r>
            <a:r>
              <a:rPr sz="2000" spc="-10" dirty="0">
                <a:latin typeface="Comic Sans MS"/>
                <a:cs typeface="Comic Sans MS"/>
              </a:rPr>
              <a:t>his</a:t>
            </a:r>
            <a:r>
              <a:rPr sz="2000" spc="150" dirty="0">
                <a:latin typeface="Times New Roman"/>
                <a:cs typeface="Times New Roman"/>
              </a:rPr>
              <a:t> </a:t>
            </a:r>
            <a:r>
              <a:rPr sz="2000" spc="-25" dirty="0">
                <a:latin typeface="Comic Sans MS"/>
                <a:cs typeface="Comic Sans MS"/>
              </a:rPr>
              <a:t>p</a:t>
            </a:r>
            <a:r>
              <a:rPr sz="2000" spc="-10" dirty="0">
                <a:latin typeface="Comic Sans MS"/>
                <a:cs typeface="Comic Sans MS"/>
              </a:rPr>
              <a:t>l</a:t>
            </a:r>
            <a:r>
              <a:rPr sz="2000" spc="-30" dirty="0">
                <a:latin typeface="Comic Sans MS"/>
                <a:cs typeface="Comic Sans MS"/>
              </a:rPr>
              <a:t>a</a:t>
            </a:r>
            <a:r>
              <a:rPr sz="2000" spc="-15" dirty="0">
                <a:latin typeface="Comic Sans MS"/>
                <a:cs typeface="Comic Sans MS"/>
              </a:rPr>
              <a:t>t</a:t>
            </a:r>
            <a:r>
              <a:rPr sz="2000" spc="-25" dirty="0">
                <a:latin typeface="Comic Sans MS"/>
                <a:cs typeface="Comic Sans MS"/>
              </a:rPr>
              <a:t>f</a:t>
            </a:r>
            <a:r>
              <a:rPr sz="2000" spc="-10" dirty="0">
                <a:latin typeface="Comic Sans MS"/>
                <a:cs typeface="Comic Sans MS"/>
              </a:rPr>
              <a:t>o</a:t>
            </a:r>
            <a:r>
              <a:rPr sz="2000" spc="15" dirty="0">
                <a:latin typeface="Comic Sans MS"/>
                <a:cs typeface="Comic Sans MS"/>
              </a:rPr>
              <a:t>r</a:t>
            </a:r>
            <a:r>
              <a:rPr sz="2000" spc="-20" dirty="0">
                <a:latin typeface="Comic Sans MS"/>
                <a:cs typeface="Comic Sans MS"/>
              </a:rPr>
              <a:t>m</a:t>
            </a:r>
            <a:r>
              <a:rPr sz="2000" spc="130" dirty="0">
                <a:latin typeface="Times New Roman"/>
                <a:cs typeface="Times New Roman"/>
              </a:rPr>
              <a:t> </a:t>
            </a:r>
            <a:r>
              <a:rPr sz="2000" spc="-25" dirty="0">
                <a:latin typeface="Comic Sans MS"/>
                <a:cs typeface="Comic Sans MS"/>
              </a:rPr>
              <a:t>p</a:t>
            </a:r>
            <a:r>
              <a:rPr sz="2000" spc="15" dirty="0">
                <a:latin typeface="Comic Sans MS"/>
                <a:cs typeface="Comic Sans MS"/>
              </a:rPr>
              <a:t>r</a:t>
            </a:r>
            <a:r>
              <a:rPr sz="2000" spc="-10" dirty="0">
                <a:latin typeface="Comic Sans MS"/>
                <a:cs typeface="Comic Sans MS"/>
              </a:rPr>
              <a:t>o</a:t>
            </a:r>
            <a:r>
              <a:rPr sz="2000" spc="-20" dirty="0">
                <a:latin typeface="Comic Sans MS"/>
                <a:cs typeface="Comic Sans MS"/>
              </a:rPr>
              <a:t>v</a:t>
            </a:r>
            <a:r>
              <a:rPr sz="2000" spc="-15" dirty="0">
                <a:latin typeface="Comic Sans MS"/>
                <a:cs typeface="Comic Sans MS"/>
              </a:rPr>
              <a:t>id</a:t>
            </a:r>
            <a:r>
              <a:rPr sz="2000" spc="-25" dirty="0">
                <a:latin typeface="Comic Sans MS"/>
                <a:cs typeface="Comic Sans MS"/>
              </a:rPr>
              <a:t>e</a:t>
            </a:r>
            <a:r>
              <a:rPr sz="2000" spc="-10" dirty="0">
                <a:latin typeface="Comic Sans MS"/>
                <a:cs typeface="Comic Sans MS"/>
              </a:rPr>
              <a:t>s</a:t>
            </a:r>
            <a:r>
              <a:rPr sz="2000" spc="135" dirty="0">
                <a:latin typeface="Times New Roman"/>
                <a:cs typeface="Times New Roman"/>
              </a:rPr>
              <a:t> </a:t>
            </a:r>
            <a:r>
              <a:rPr sz="2000" spc="-15" dirty="0">
                <a:latin typeface="Comic Sans MS"/>
                <a:cs typeface="Comic Sans MS"/>
              </a:rPr>
              <a:t>d</a:t>
            </a:r>
            <a:r>
              <a:rPr sz="2000" spc="-30" dirty="0">
                <a:latin typeface="Comic Sans MS"/>
                <a:cs typeface="Comic Sans MS"/>
              </a:rPr>
              <a:t>e</a:t>
            </a:r>
            <a:r>
              <a:rPr sz="2000" spc="-15" dirty="0">
                <a:latin typeface="Comic Sans MS"/>
                <a:cs typeface="Comic Sans MS"/>
              </a:rPr>
              <a:t>t</a:t>
            </a:r>
            <a:r>
              <a:rPr sz="2000" spc="-30" dirty="0">
                <a:latin typeface="Comic Sans MS"/>
                <a:cs typeface="Comic Sans MS"/>
              </a:rPr>
              <a:t>a</a:t>
            </a:r>
            <a:r>
              <a:rPr sz="2000" spc="-15" dirty="0">
                <a:latin typeface="Comic Sans MS"/>
                <a:cs typeface="Comic Sans MS"/>
              </a:rPr>
              <a:t>il</a:t>
            </a:r>
            <a:r>
              <a:rPr sz="2000" spc="-30" dirty="0">
                <a:latin typeface="Comic Sans MS"/>
                <a:cs typeface="Comic Sans MS"/>
              </a:rPr>
              <a:t>e</a:t>
            </a:r>
            <a:r>
              <a:rPr sz="2000" spc="-15" dirty="0">
                <a:latin typeface="Comic Sans MS"/>
                <a:cs typeface="Comic Sans MS"/>
              </a:rPr>
              <a:t>d</a:t>
            </a:r>
            <a:r>
              <a:rPr sz="2000" spc="-5" dirty="0">
                <a:latin typeface="Times New Roman"/>
                <a:cs typeface="Times New Roman"/>
              </a:rPr>
              <a:t> </a:t>
            </a:r>
            <a:r>
              <a:rPr sz="2000" spc="-20" dirty="0">
                <a:latin typeface="Comic Sans MS"/>
                <a:cs typeface="Comic Sans MS"/>
              </a:rPr>
              <a:t>i</a:t>
            </a:r>
            <a:r>
              <a:rPr sz="2000" spc="-30" dirty="0">
                <a:latin typeface="Comic Sans MS"/>
                <a:cs typeface="Comic Sans MS"/>
              </a:rPr>
              <a:t>n</a:t>
            </a:r>
            <a:r>
              <a:rPr sz="2000" spc="-20" dirty="0">
                <a:latin typeface="Comic Sans MS"/>
                <a:cs typeface="Comic Sans MS"/>
              </a:rPr>
              <a:t>fo</a:t>
            </a:r>
            <a:r>
              <a:rPr sz="2000" spc="15" dirty="0">
                <a:latin typeface="Comic Sans MS"/>
                <a:cs typeface="Comic Sans MS"/>
              </a:rPr>
              <a:t>r</a:t>
            </a:r>
            <a:r>
              <a:rPr sz="2000" spc="-30" dirty="0">
                <a:latin typeface="Comic Sans MS"/>
                <a:cs typeface="Comic Sans MS"/>
              </a:rPr>
              <a:t>ma</a:t>
            </a:r>
            <a:r>
              <a:rPr sz="2000" spc="-15" dirty="0">
                <a:latin typeface="Comic Sans MS"/>
                <a:cs typeface="Comic Sans MS"/>
              </a:rPr>
              <a:t>t</a:t>
            </a:r>
            <a:r>
              <a:rPr sz="2000" spc="-25" dirty="0">
                <a:latin typeface="Comic Sans MS"/>
                <a:cs typeface="Comic Sans MS"/>
              </a:rPr>
              <a:t>i</a:t>
            </a:r>
            <a:r>
              <a:rPr sz="2000" spc="-15" dirty="0">
                <a:latin typeface="Comic Sans MS"/>
                <a:cs typeface="Comic Sans MS"/>
              </a:rPr>
              <a:t>on</a:t>
            </a:r>
            <a:r>
              <a:rPr sz="2000" spc="130" dirty="0">
                <a:latin typeface="Times New Roman"/>
                <a:cs typeface="Times New Roman"/>
              </a:rPr>
              <a:t> </a:t>
            </a:r>
            <a:r>
              <a:rPr sz="2000" spc="-15" dirty="0">
                <a:latin typeface="Comic Sans MS"/>
                <a:cs typeface="Comic Sans MS"/>
              </a:rPr>
              <a:t>of</a:t>
            </a:r>
            <a:r>
              <a:rPr sz="2000" spc="65" dirty="0">
                <a:latin typeface="Times New Roman"/>
                <a:cs typeface="Times New Roman"/>
              </a:rPr>
              <a:t> </a:t>
            </a:r>
            <a:r>
              <a:rPr sz="2000" spc="-30" dirty="0">
                <a:latin typeface="Comic Sans MS"/>
                <a:cs typeface="Comic Sans MS"/>
              </a:rPr>
              <a:t>a</a:t>
            </a:r>
            <a:r>
              <a:rPr sz="2000" spc="-10" dirty="0">
                <a:latin typeface="Comic Sans MS"/>
                <a:cs typeface="Comic Sans MS"/>
              </a:rPr>
              <a:t>ll</a:t>
            </a:r>
            <a:r>
              <a:rPr sz="2000" spc="130" dirty="0">
                <a:latin typeface="Times New Roman"/>
                <a:cs typeface="Times New Roman"/>
              </a:rPr>
              <a:t> </a:t>
            </a:r>
            <a:r>
              <a:rPr sz="2000" spc="-30" dirty="0">
                <a:latin typeface="Comic Sans MS"/>
                <a:cs typeface="Comic Sans MS"/>
              </a:rPr>
              <a:t>p</a:t>
            </a:r>
            <a:r>
              <a:rPr sz="2000" spc="5" dirty="0">
                <a:latin typeface="Comic Sans MS"/>
                <a:cs typeface="Comic Sans MS"/>
              </a:rPr>
              <a:t>r</a:t>
            </a:r>
            <a:r>
              <a:rPr sz="2000" spc="-15" dirty="0">
                <a:latin typeface="Comic Sans MS"/>
                <a:cs typeface="Comic Sans MS"/>
              </a:rPr>
              <a:t>o</a:t>
            </a:r>
            <a:r>
              <a:rPr sz="2000" spc="-30" dirty="0">
                <a:latin typeface="Comic Sans MS"/>
                <a:cs typeface="Comic Sans MS"/>
              </a:rPr>
              <a:t>pe</a:t>
            </a:r>
            <a:r>
              <a:rPr sz="2000" spc="5" dirty="0">
                <a:latin typeface="Comic Sans MS"/>
                <a:cs typeface="Comic Sans MS"/>
              </a:rPr>
              <a:t>r</a:t>
            </a:r>
            <a:r>
              <a:rPr sz="2000" spc="-10" dirty="0">
                <a:latin typeface="Comic Sans MS"/>
                <a:cs typeface="Comic Sans MS"/>
              </a:rPr>
              <a:t>ly</a:t>
            </a:r>
            <a:r>
              <a:rPr sz="2000" spc="120" dirty="0">
                <a:latin typeface="Times New Roman"/>
                <a:cs typeface="Times New Roman"/>
              </a:rPr>
              <a:t> </a:t>
            </a:r>
            <a:r>
              <a:rPr sz="2000" spc="5" dirty="0">
                <a:latin typeface="Comic Sans MS"/>
                <a:cs typeface="Comic Sans MS"/>
              </a:rPr>
              <a:t>r</a:t>
            </a:r>
            <a:r>
              <a:rPr sz="2000" spc="-30" dirty="0">
                <a:latin typeface="Comic Sans MS"/>
                <a:cs typeface="Comic Sans MS"/>
              </a:rPr>
              <a:t>e</a:t>
            </a:r>
            <a:r>
              <a:rPr sz="2000" spc="-15" dirty="0">
                <a:latin typeface="Comic Sans MS"/>
                <a:cs typeface="Comic Sans MS"/>
              </a:rPr>
              <a:t>g</a:t>
            </a:r>
            <a:r>
              <a:rPr sz="2000" spc="-25" dirty="0">
                <a:latin typeface="Comic Sans MS"/>
                <a:cs typeface="Comic Sans MS"/>
              </a:rPr>
              <a:t>is</a:t>
            </a:r>
            <a:r>
              <a:rPr sz="2000" spc="-15" dirty="0">
                <a:latin typeface="Comic Sans MS"/>
                <a:cs typeface="Comic Sans MS"/>
              </a:rPr>
              <a:t>t</a:t>
            </a:r>
            <a:r>
              <a:rPr sz="2000" spc="-35" dirty="0">
                <a:latin typeface="Comic Sans MS"/>
                <a:cs typeface="Comic Sans MS"/>
              </a:rPr>
              <a:t>e</a:t>
            </a:r>
            <a:r>
              <a:rPr sz="2000" spc="5" dirty="0">
                <a:latin typeface="Comic Sans MS"/>
                <a:cs typeface="Comic Sans MS"/>
              </a:rPr>
              <a:t>r</a:t>
            </a:r>
            <a:r>
              <a:rPr sz="2000" spc="-30" dirty="0">
                <a:latin typeface="Comic Sans MS"/>
                <a:cs typeface="Comic Sans MS"/>
              </a:rPr>
              <a:t>e</a:t>
            </a:r>
            <a:r>
              <a:rPr sz="2000" spc="-15" dirty="0">
                <a:latin typeface="Comic Sans MS"/>
                <a:cs typeface="Comic Sans MS"/>
              </a:rPr>
              <a:t>d</a:t>
            </a:r>
            <a:r>
              <a:rPr sz="2000" spc="150" dirty="0">
                <a:latin typeface="Times New Roman"/>
                <a:cs typeface="Times New Roman"/>
              </a:rPr>
              <a:t> </a:t>
            </a:r>
            <a:r>
              <a:rPr sz="2000" spc="-30" dirty="0">
                <a:latin typeface="Comic Sans MS"/>
                <a:cs typeface="Comic Sans MS"/>
              </a:rPr>
              <a:t>n</a:t>
            </a:r>
            <a:r>
              <a:rPr sz="2000" spc="-15" dirty="0">
                <a:latin typeface="Comic Sans MS"/>
                <a:cs typeface="Comic Sans MS"/>
              </a:rPr>
              <a:t>u</a:t>
            </a:r>
            <a:r>
              <a:rPr sz="2000" spc="-40" dirty="0">
                <a:latin typeface="Comic Sans MS"/>
                <a:cs typeface="Comic Sans MS"/>
              </a:rPr>
              <a:t>m</a:t>
            </a:r>
            <a:r>
              <a:rPr sz="2000" spc="-25" dirty="0">
                <a:latin typeface="Comic Sans MS"/>
                <a:cs typeface="Comic Sans MS"/>
              </a:rPr>
              <a:t>b</a:t>
            </a:r>
            <a:r>
              <a:rPr sz="2000" spc="-30" dirty="0">
                <a:latin typeface="Comic Sans MS"/>
                <a:cs typeface="Comic Sans MS"/>
              </a:rPr>
              <a:t>e</a:t>
            </a:r>
            <a:r>
              <a:rPr sz="2000" spc="-10" dirty="0">
                <a:latin typeface="Comic Sans MS"/>
                <a:cs typeface="Comic Sans MS"/>
              </a:rPr>
              <a:t>r</a:t>
            </a:r>
            <a:r>
              <a:rPr sz="2000" spc="165" dirty="0">
                <a:latin typeface="Times New Roman"/>
                <a:cs typeface="Times New Roman"/>
              </a:rPr>
              <a:t> </a:t>
            </a:r>
            <a:r>
              <a:rPr sz="2000" spc="-30" dirty="0">
                <a:latin typeface="Comic Sans MS"/>
                <a:cs typeface="Comic Sans MS"/>
              </a:rPr>
              <a:t>p</a:t>
            </a:r>
            <a:r>
              <a:rPr sz="2000" spc="-10" dirty="0">
                <a:latin typeface="Comic Sans MS"/>
                <a:cs typeface="Comic Sans MS"/>
              </a:rPr>
              <a:t>l</a:t>
            </a:r>
            <a:r>
              <a:rPr sz="2000" spc="-25" dirty="0">
                <a:latin typeface="Comic Sans MS"/>
                <a:cs typeface="Comic Sans MS"/>
              </a:rPr>
              <a:t>a</a:t>
            </a:r>
            <a:r>
              <a:rPr sz="2000" spc="-15" dirty="0">
                <a:latin typeface="Comic Sans MS"/>
                <a:cs typeface="Comic Sans MS"/>
              </a:rPr>
              <a:t>t</a:t>
            </a:r>
            <a:r>
              <a:rPr sz="2000" spc="-35" dirty="0">
                <a:latin typeface="Comic Sans MS"/>
                <a:cs typeface="Comic Sans MS"/>
              </a:rPr>
              <a:t>e</a:t>
            </a:r>
            <a:r>
              <a:rPr sz="2000" spc="-10" dirty="0">
                <a:latin typeface="Comic Sans MS"/>
                <a:cs typeface="Comic Sans MS"/>
              </a:rPr>
              <a:t>s</a:t>
            </a:r>
            <a:r>
              <a:rPr sz="2000" spc="155" dirty="0">
                <a:latin typeface="Times New Roman"/>
                <a:cs typeface="Times New Roman"/>
              </a:rPr>
              <a:t> </a:t>
            </a:r>
            <a:r>
              <a:rPr sz="2000" spc="-20" dirty="0">
                <a:latin typeface="Comic Sans MS"/>
                <a:cs typeface="Comic Sans MS"/>
              </a:rPr>
              <a:t>i</a:t>
            </a:r>
            <a:r>
              <a:rPr sz="2000" spc="-15" dirty="0">
                <a:latin typeface="Comic Sans MS"/>
                <a:cs typeface="Comic Sans MS"/>
              </a:rPr>
              <a:t>n</a:t>
            </a:r>
            <a:r>
              <a:rPr sz="2000" spc="105" dirty="0">
                <a:latin typeface="Times New Roman"/>
                <a:cs typeface="Times New Roman"/>
              </a:rPr>
              <a:t> </a:t>
            </a:r>
            <a:r>
              <a:rPr sz="2000" spc="-20" dirty="0">
                <a:latin typeface="Comic Sans MS"/>
                <a:cs typeface="Comic Sans MS"/>
              </a:rPr>
              <a:t>N</a:t>
            </a:r>
            <a:r>
              <a:rPr sz="2000" spc="-25" dirty="0">
                <a:latin typeface="Comic Sans MS"/>
                <a:cs typeface="Comic Sans MS"/>
              </a:rPr>
              <a:t>i</a:t>
            </a:r>
            <a:r>
              <a:rPr sz="2000" spc="-15" dirty="0">
                <a:latin typeface="Comic Sans MS"/>
                <a:cs typeface="Comic Sans MS"/>
              </a:rPr>
              <a:t>g</a:t>
            </a:r>
            <a:r>
              <a:rPr sz="2000" spc="-35" dirty="0">
                <a:latin typeface="Comic Sans MS"/>
                <a:cs typeface="Comic Sans MS"/>
              </a:rPr>
              <a:t>e</a:t>
            </a:r>
            <a:r>
              <a:rPr sz="2000" spc="5" dirty="0">
                <a:latin typeface="Comic Sans MS"/>
                <a:cs typeface="Comic Sans MS"/>
              </a:rPr>
              <a:t>r</a:t>
            </a:r>
            <a:r>
              <a:rPr sz="2000" spc="-20" dirty="0">
                <a:latin typeface="Comic Sans MS"/>
                <a:cs typeface="Comic Sans MS"/>
              </a:rPr>
              <a:t>i</a:t>
            </a:r>
            <a:r>
              <a:rPr sz="2000" spc="-30" dirty="0">
                <a:latin typeface="Comic Sans MS"/>
                <a:cs typeface="Comic Sans MS"/>
              </a:rPr>
              <a:t>a</a:t>
            </a:r>
            <a:r>
              <a:rPr sz="2000" spc="-5" dirty="0">
                <a:latin typeface="Comic Sans MS"/>
                <a:cs typeface="Comic Sans MS"/>
              </a:rPr>
              <a:t>.</a:t>
            </a:r>
            <a:endParaRPr sz="2000">
              <a:latin typeface="Comic Sans MS"/>
              <a:cs typeface="Comic Sans MS"/>
            </a:endParaRPr>
          </a:p>
          <a:p>
            <a:pPr marL="268605" marR="826769">
              <a:lnSpc>
                <a:spcPct val="97100"/>
              </a:lnSpc>
              <a:spcBef>
                <a:spcPts val="70"/>
              </a:spcBef>
            </a:pPr>
            <a:r>
              <a:rPr sz="2000" spc="-25" dirty="0">
                <a:latin typeface="Comic Sans MS"/>
                <a:cs typeface="Comic Sans MS"/>
              </a:rPr>
              <a:t>T</a:t>
            </a:r>
            <a:r>
              <a:rPr sz="2000" spc="-15" dirty="0">
                <a:latin typeface="Comic Sans MS"/>
                <a:cs typeface="Comic Sans MS"/>
              </a:rPr>
              <a:t>he</a:t>
            </a:r>
            <a:r>
              <a:rPr sz="2000" spc="105" dirty="0">
                <a:latin typeface="Times New Roman"/>
                <a:cs typeface="Times New Roman"/>
              </a:rPr>
              <a:t> </a:t>
            </a:r>
            <a:r>
              <a:rPr sz="2000" spc="-25" dirty="0">
                <a:latin typeface="Comic Sans MS"/>
                <a:cs typeface="Comic Sans MS"/>
              </a:rPr>
              <a:t>p</a:t>
            </a:r>
            <a:r>
              <a:rPr sz="2000" spc="-10" dirty="0">
                <a:latin typeface="Comic Sans MS"/>
                <a:cs typeface="Comic Sans MS"/>
              </a:rPr>
              <a:t>l</a:t>
            </a:r>
            <a:r>
              <a:rPr sz="2000" spc="-30" dirty="0">
                <a:latin typeface="Comic Sans MS"/>
                <a:cs typeface="Comic Sans MS"/>
              </a:rPr>
              <a:t>a</a:t>
            </a:r>
            <a:r>
              <a:rPr sz="2000" spc="-15" dirty="0">
                <a:latin typeface="Comic Sans MS"/>
                <a:cs typeface="Comic Sans MS"/>
              </a:rPr>
              <a:t>t</a:t>
            </a:r>
            <a:r>
              <a:rPr sz="2000" spc="-25" dirty="0">
                <a:latin typeface="Comic Sans MS"/>
                <a:cs typeface="Comic Sans MS"/>
              </a:rPr>
              <a:t>f</a:t>
            </a:r>
            <a:r>
              <a:rPr sz="2000" spc="-10" dirty="0">
                <a:latin typeface="Comic Sans MS"/>
                <a:cs typeface="Comic Sans MS"/>
              </a:rPr>
              <a:t>o</a:t>
            </a:r>
            <a:r>
              <a:rPr sz="2000" spc="15" dirty="0">
                <a:latin typeface="Comic Sans MS"/>
                <a:cs typeface="Comic Sans MS"/>
              </a:rPr>
              <a:t>r</a:t>
            </a:r>
            <a:r>
              <a:rPr sz="2000" spc="-20" dirty="0">
                <a:latin typeface="Comic Sans MS"/>
                <a:cs typeface="Comic Sans MS"/>
              </a:rPr>
              <a:t>m</a:t>
            </a:r>
            <a:r>
              <a:rPr sz="2000" spc="105" dirty="0">
                <a:latin typeface="Times New Roman"/>
                <a:cs typeface="Times New Roman"/>
              </a:rPr>
              <a:t> </a:t>
            </a:r>
            <a:r>
              <a:rPr sz="2000" spc="-15" dirty="0">
                <a:latin typeface="Comic Sans MS"/>
                <a:cs typeface="Comic Sans MS"/>
              </a:rPr>
              <a:t>id</a:t>
            </a:r>
            <a:r>
              <a:rPr sz="2000" spc="-25" dirty="0">
                <a:latin typeface="Comic Sans MS"/>
                <a:cs typeface="Comic Sans MS"/>
              </a:rPr>
              <a:t>e</a:t>
            </a:r>
            <a:r>
              <a:rPr sz="2000" spc="-30" dirty="0">
                <a:latin typeface="Comic Sans MS"/>
                <a:cs typeface="Comic Sans MS"/>
              </a:rPr>
              <a:t>n</a:t>
            </a:r>
            <a:r>
              <a:rPr sz="2000" spc="-15" dirty="0">
                <a:latin typeface="Comic Sans MS"/>
                <a:cs typeface="Comic Sans MS"/>
              </a:rPr>
              <a:t>t</a:t>
            </a:r>
            <a:r>
              <a:rPr sz="2000" spc="-20" dirty="0">
                <a:latin typeface="Comic Sans MS"/>
                <a:cs typeface="Comic Sans MS"/>
              </a:rPr>
              <a:t>if</a:t>
            </a:r>
            <a:r>
              <a:rPr sz="2000" spc="-25" dirty="0">
                <a:latin typeface="Comic Sans MS"/>
                <a:cs typeface="Comic Sans MS"/>
              </a:rPr>
              <a:t>ie</a:t>
            </a:r>
            <a:r>
              <a:rPr sz="2000" spc="-10" dirty="0">
                <a:latin typeface="Comic Sans MS"/>
                <a:cs typeface="Comic Sans MS"/>
              </a:rPr>
              <a:t>s</a:t>
            </a:r>
            <a:r>
              <a:rPr sz="2000" spc="180"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05" dirty="0">
                <a:latin typeface="Times New Roman"/>
                <a:cs typeface="Times New Roman"/>
              </a:rPr>
              <a:t> </a:t>
            </a:r>
            <a:r>
              <a:rPr sz="2000" spc="-15" dirty="0">
                <a:latin typeface="Comic Sans MS"/>
                <a:cs typeface="Comic Sans MS"/>
              </a:rPr>
              <a:t>V</a:t>
            </a:r>
            <a:r>
              <a:rPr sz="2000" spc="-25" dirty="0">
                <a:latin typeface="Comic Sans MS"/>
                <a:cs typeface="Comic Sans MS"/>
              </a:rPr>
              <a:t>e</a:t>
            </a:r>
            <a:r>
              <a:rPr sz="2000" spc="-10" dirty="0">
                <a:latin typeface="Comic Sans MS"/>
                <a:cs typeface="Comic Sans MS"/>
              </a:rPr>
              <a:t>hic</a:t>
            </a:r>
            <a:r>
              <a:rPr sz="2000" spc="-5" dirty="0">
                <a:latin typeface="Comic Sans MS"/>
                <a:cs typeface="Comic Sans MS"/>
              </a:rPr>
              <a:t>l</a:t>
            </a:r>
            <a:r>
              <a:rPr sz="2000" spc="-15" dirty="0">
                <a:latin typeface="Comic Sans MS"/>
                <a:cs typeface="Comic Sans MS"/>
              </a:rPr>
              <a:t>e</a:t>
            </a:r>
            <a:r>
              <a:rPr sz="2000" spc="130" dirty="0">
                <a:latin typeface="Times New Roman"/>
                <a:cs typeface="Times New Roman"/>
              </a:rPr>
              <a:t> </a:t>
            </a:r>
            <a:r>
              <a:rPr sz="2000" spc="-30" dirty="0">
                <a:latin typeface="Comic Sans MS"/>
                <a:cs typeface="Comic Sans MS"/>
              </a:rPr>
              <a:t>n</a:t>
            </a:r>
            <a:r>
              <a:rPr sz="2000" spc="-15" dirty="0">
                <a:latin typeface="Comic Sans MS"/>
                <a:cs typeface="Comic Sans MS"/>
              </a:rPr>
              <a:t>u</a:t>
            </a:r>
            <a:r>
              <a:rPr sz="2000" spc="-40" dirty="0">
                <a:latin typeface="Comic Sans MS"/>
                <a:cs typeface="Comic Sans MS"/>
              </a:rPr>
              <a:t>m</a:t>
            </a:r>
            <a:r>
              <a:rPr sz="2000" spc="-20" dirty="0">
                <a:latin typeface="Comic Sans MS"/>
                <a:cs typeface="Comic Sans MS"/>
              </a:rPr>
              <a:t>b</a:t>
            </a:r>
            <a:r>
              <a:rPr sz="2000" spc="-35" dirty="0">
                <a:latin typeface="Comic Sans MS"/>
                <a:cs typeface="Comic Sans MS"/>
              </a:rPr>
              <a:t>e</a:t>
            </a:r>
            <a:r>
              <a:rPr sz="2000" spc="-10" dirty="0">
                <a:latin typeface="Comic Sans MS"/>
                <a:cs typeface="Comic Sans MS"/>
              </a:rPr>
              <a:t>r</a:t>
            </a:r>
            <a:r>
              <a:rPr sz="2000" spc="170" dirty="0">
                <a:latin typeface="Times New Roman"/>
                <a:cs typeface="Times New Roman"/>
              </a:rPr>
              <a:t> </a:t>
            </a:r>
            <a:r>
              <a:rPr sz="2000" spc="-25" dirty="0">
                <a:latin typeface="Comic Sans MS"/>
                <a:cs typeface="Comic Sans MS"/>
              </a:rPr>
              <a:t>p</a:t>
            </a:r>
            <a:r>
              <a:rPr sz="2000" spc="-10" dirty="0">
                <a:latin typeface="Comic Sans MS"/>
                <a:cs typeface="Comic Sans MS"/>
              </a:rPr>
              <a:t>l</a:t>
            </a:r>
            <a:r>
              <a:rPr sz="2000" spc="-30" dirty="0">
                <a:latin typeface="Comic Sans MS"/>
                <a:cs typeface="Comic Sans MS"/>
              </a:rPr>
              <a:t>a</a:t>
            </a:r>
            <a:r>
              <a:rPr sz="2000" spc="-15" dirty="0">
                <a:latin typeface="Comic Sans MS"/>
                <a:cs typeface="Comic Sans MS"/>
              </a:rPr>
              <a:t>t</a:t>
            </a:r>
            <a:r>
              <a:rPr sz="2000" spc="-30" dirty="0">
                <a:latin typeface="Comic Sans MS"/>
                <a:cs typeface="Comic Sans MS"/>
              </a:rPr>
              <a:t>e</a:t>
            </a:r>
            <a:r>
              <a:rPr sz="2000" spc="-10" dirty="0">
                <a:latin typeface="Comic Sans MS"/>
                <a:cs typeface="Comic Sans MS"/>
              </a:rPr>
              <a:t>,</a:t>
            </a:r>
            <a:r>
              <a:rPr sz="2000" spc="145" dirty="0">
                <a:latin typeface="Times New Roman"/>
                <a:cs typeface="Times New Roman"/>
              </a:rPr>
              <a:t> </a:t>
            </a:r>
            <a:r>
              <a:rPr sz="2000" spc="-15" dirty="0">
                <a:latin typeface="Comic Sans MS"/>
                <a:cs typeface="Comic Sans MS"/>
              </a:rPr>
              <a:t>Ch</a:t>
            </a:r>
            <a:r>
              <a:rPr sz="2000" spc="-30" dirty="0">
                <a:latin typeface="Comic Sans MS"/>
                <a:cs typeface="Comic Sans MS"/>
              </a:rPr>
              <a:t>a</a:t>
            </a:r>
            <a:r>
              <a:rPr sz="2000" spc="-20" dirty="0">
                <a:latin typeface="Comic Sans MS"/>
                <a:cs typeface="Comic Sans MS"/>
              </a:rPr>
              <a:t>ss</a:t>
            </a:r>
            <a:r>
              <a:rPr sz="2000" spc="-15" dirty="0">
                <a:latin typeface="Comic Sans MS"/>
                <a:cs typeface="Comic Sans MS"/>
              </a:rPr>
              <a:t>is</a:t>
            </a:r>
            <a:r>
              <a:rPr sz="2000" spc="-10" dirty="0">
                <a:latin typeface="Times New Roman"/>
                <a:cs typeface="Times New Roman"/>
              </a:rPr>
              <a:t> </a:t>
            </a:r>
            <a:r>
              <a:rPr sz="2000" spc="-30" dirty="0">
                <a:latin typeface="Comic Sans MS"/>
                <a:cs typeface="Comic Sans MS"/>
              </a:rPr>
              <a:t>n</a:t>
            </a:r>
            <a:r>
              <a:rPr sz="2000" spc="-15" dirty="0">
                <a:latin typeface="Comic Sans MS"/>
                <a:cs typeface="Comic Sans MS"/>
              </a:rPr>
              <a:t>u</a:t>
            </a:r>
            <a:r>
              <a:rPr sz="2000" spc="-40" dirty="0">
                <a:latin typeface="Comic Sans MS"/>
                <a:cs typeface="Comic Sans MS"/>
              </a:rPr>
              <a:t>m</a:t>
            </a:r>
            <a:r>
              <a:rPr sz="2000" spc="-25" dirty="0">
                <a:latin typeface="Comic Sans MS"/>
                <a:cs typeface="Comic Sans MS"/>
              </a:rPr>
              <a:t>b</a:t>
            </a:r>
            <a:r>
              <a:rPr sz="2000" spc="-30" dirty="0">
                <a:latin typeface="Comic Sans MS"/>
                <a:cs typeface="Comic Sans MS"/>
              </a:rPr>
              <a:t>e</a:t>
            </a:r>
            <a:r>
              <a:rPr sz="2000" spc="5" dirty="0">
                <a:latin typeface="Comic Sans MS"/>
                <a:cs typeface="Comic Sans MS"/>
              </a:rPr>
              <a:t>r</a:t>
            </a:r>
            <a:r>
              <a:rPr sz="2000" spc="-10" dirty="0">
                <a:latin typeface="Comic Sans MS"/>
                <a:cs typeface="Comic Sans MS"/>
              </a:rPr>
              <a:t>,</a:t>
            </a:r>
            <a:r>
              <a:rPr sz="2000" spc="20" dirty="0">
                <a:latin typeface="Comic Sans MS"/>
                <a:cs typeface="Comic Sans MS"/>
              </a:rPr>
              <a:t> </a:t>
            </a:r>
            <a:r>
              <a:rPr sz="2000" spc="-30" dirty="0">
                <a:latin typeface="Comic Sans MS"/>
                <a:cs typeface="Comic Sans MS"/>
              </a:rPr>
              <a:t>O</a:t>
            </a:r>
            <a:r>
              <a:rPr sz="2000" spc="-35" dirty="0">
                <a:latin typeface="Comic Sans MS"/>
                <a:cs typeface="Comic Sans MS"/>
              </a:rPr>
              <a:t>w</a:t>
            </a:r>
            <a:r>
              <a:rPr sz="2000" spc="-30" dirty="0">
                <a:latin typeface="Comic Sans MS"/>
                <a:cs typeface="Comic Sans MS"/>
              </a:rPr>
              <a:t>ne</a:t>
            </a:r>
            <a:r>
              <a:rPr sz="2000" spc="5" dirty="0">
                <a:latin typeface="Comic Sans MS"/>
                <a:cs typeface="Comic Sans MS"/>
              </a:rPr>
              <a:t>r</a:t>
            </a:r>
            <a:r>
              <a:rPr sz="2000" spc="-10" dirty="0">
                <a:latin typeface="Comic Sans MS"/>
                <a:cs typeface="Comic Sans MS"/>
              </a:rPr>
              <a:t>’s</a:t>
            </a:r>
            <a:r>
              <a:rPr sz="2000" spc="60" dirty="0">
                <a:latin typeface="Comic Sans MS"/>
                <a:cs typeface="Comic Sans MS"/>
              </a:rPr>
              <a:t> </a:t>
            </a:r>
            <a:r>
              <a:rPr sz="2000" spc="-30" dirty="0">
                <a:latin typeface="Comic Sans MS"/>
                <a:cs typeface="Comic Sans MS"/>
              </a:rPr>
              <a:t>name</a:t>
            </a:r>
            <a:r>
              <a:rPr sz="2000" spc="-10" dirty="0">
                <a:latin typeface="Comic Sans MS"/>
                <a:cs typeface="Comic Sans MS"/>
              </a:rPr>
              <a:t>,</a:t>
            </a:r>
            <a:r>
              <a:rPr sz="2000" spc="70" dirty="0">
                <a:latin typeface="Comic Sans MS"/>
                <a:cs typeface="Comic Sans MS"/>
              </a:rPr>
              <a:t> </a:t>
            </a:r>
            <a:r>
              <a:rPr sz="2000" spc="-15" dirty="0">
                <a:latin typeface="Comic Sans MS"/>
                <a:cs typeface="Comic Sans MS"/>
              </a:rPr>
              <a:t>V</a:t>
            </a:r>
            <a:r>
              <a:rPr sz="2000" spc="-30" dirty="0">
                <a:latin typeface="Comic Sans MS"/>
                <a:cs typeface="Comic Sans MS"/>
              </a:rPr>
              <a:t>e</a:t>
            </a:r>
            <a:r>
              <a:rPr sz="2000" spc="-15" dirty="0">
                <a:latin typeface="Comic Sans MS"/>
                <a:cs typeface="Comic Sans MS"/>
              </a:rPr>
              <a:t>h</a:t>
            </a:r>
            <a:r>
              <a:rPr sz="2000" spc="-20" dirty="0">
                <a:latin typeface="Comic Sans MS"/>
                <a:cs typeface="Comic Sans MS"/>
              </a:rPr>
              <a:t>i</a:t>
            </a:r>
            <a:r>
              <a:rPr sz="2000" spc="-10" dirty="0">
                <a:latin typeface="Comic Sans MS"/>
                <a:cs typeface="Comic Sans MS"/>
              </a:rPr>
              <a:t>cle</a:t>
            </a:r>
            <a:r>
              <a:rPr sz="2000" spc="15" dirty="0">
                <a:latin typeface="Comic Sans MS"/>
                <a:cs typeface="Comic Sans MS"/>
              </a:rPr>
              <a:t> </a:t>
            </a:r>
            <a:r>
              <a:rPr sz="2000" spc="-10" dirty="0">
                <a:latin typeface="Comic Sans MS"/>
                <a:cs typeface="Comic Sans MS"/>
              </a:rPr>
              <a:t>t</a:t>
            </a:r>
            <a:r>
              <a:rPr sz="2000" spc="-25" dirty="0">
                <a:latin typeface="Comic Sans MS"/>
                <a:cs typeface="Comic Sans MS"/>
              </a:rPr>
              <a:t>y</a:t>
            </a:r>
            <a:r>
              <a:rPr sz="2000" spc="-30" dirty="0">
                <a:latin typeface="Comic Sans MS"/>
                <a:cs typeface="Comic Sans MS"/>
              </a:rPr>
              <a:t>pe</a:t>
            </a:r>
            <a:r>
              <a:rPr sz="2000" spc="-10" dirty="0">
                <a:latin typeface="Comic Sans MS"/>
                <a:cs typeface="Comic Sans MS"/>
              </a:rPr>
              <a:t>,</a:t>
            </a:r>
            <a:r>
              <a:rPr sz="2000" spc="45" dirty="0">
                <a:latin typeface="Comic Sans MS"/>
                <a:cs typeface="Comic Sans MS"/>
              </a:rPr>
              <a:t> </a:t>
            </a:r>
            <a:r>
              <a:rPr sz="2000" spc="-15" dirty="0">
                <a:latin typeface="Comic Sans MS"/>
                <a:cs typeface="Comic Sans MS"/>
              </a:rPr>
              <a:t>V</a:t>
            </a:r>
            <a:r>
              <a:rPr sz="2000" spc="-30" dirty="0">
                <a:latin typeface="Comic Sans MS"/>
                <a:cs typeface="Comic Sans MS"/>
              </a:rPr>
              <a:t>e</a:t>
            </a:r>
            <a:r>
              <a:rPr sz="2000" spc="-15" dirty="0">
                <a:latin typeface="Comic Sans MS"/>
                <a:cs typeface="Comic Sans MS"/>
              </a:rPr>
              <a:t>h</a:t>
            </a:r>
            <a:r>
              <a:rPr sz="2000" spc="-20" dirty="0">
                <a:latin typeface="Comic Sans MS"/>
                <a:cs typeface="Comic Sans MS"/>
              </a:rPr>
              <a:t>i</a:t>
            </a:r>
            <a:r>
              <a:rPr sz="2000" spc="-10" dirty="0">
                <a:latin typeface="Comic Sans MS"/>
                <a:cs typeface="Comic Sans MS"/>
              </a:rPr>
              <a:t>cle</a:t>
            </a:r>
            <a:r>
              <a:rPr sz="2000" spc="40" dirty="0">
                <a:latin typeface="Comic Sans MS"/>
                <a:cs typeface="Comic Sans MS"/>
              </a:rPr>
              <a:t> </a:t>
            </a:r>
            <a:r>
              <a:rPr sz="2000" spc="-30" dirty="0">
                <a:latin typeface="Comic Sans MS"/>
                <a:cs typeface="Comic Sans MS"/>
              </a:rPr>
              <a:t>ma</a:t>
            </a:r>
            <a:r>
              <a:rPr sz="2000" spc="-15" dirty="0">
                <a:latin typeface="Comic Sans MS"/>
                <a:cs typeface="Comic Sans MS"/>
              </a:rPr>
              <a:t>k</a:t>
            </a:r>
            <a:r>
              <a:rPr sz="2000" spc="-25" dirty="0">
                <a:latin typeface="Comic Sans MS"/>
                <a:cs typeface="Comic Sans MS"/>
              </a:rPr>
              <a:t>e</a:t>
            </a:r>
            <a:r>
              <a:rPr sz="2000" spc="-10" dirty="0">
                <a:latin typeface="Comic Sans MS"/>
                <a:cs typeface="Comic Sans MS"/>
              </a:rPr>
              <a:t>,</a:t>
            </a:r>
            <a:r>
              <a:rPr sz="2000" spc="45" dirty="0">
                <a:latin typeface="Comic Sans MS"/>
                <a:cs typeface="Comic Sans MS"/>
              </a:rPr>
              <a:t> </a:t>
            </a:r>
            <a:r>
              <a:rPr sz="2000" spc="-25" dirty="0">
                <a:latin typeface="Comic Sans MS"/>
                <a:cs typeface="Comic Sans MS"/>
              </a:rPr>
              <a:t>P</a:t>
            </a:r>
            <a:r>
              <a:rPr sz="2000" spc="-10" dirty="0">
                <a:latin typeface="Comic Sans MS"/>
                <a:cs typeface="Comic Sans MS"/>
              </a:rPr>
              <a:t>olicy </a:t>
            </a:r>
            <a:r>
              <a:rPr sz="2000" spc="-30" dirty="0">
                <a:latin typeface="Comic Sans MS"/>
                <a:cs typeface="Comic Sans MS"/>
              </a:rPr>
              <a:t>n</a:t>
            </a:r>
            <a:r>
              <a:rPr sz="2000" spc="-15" dirty="0">
                <a:latin typeface="Comic Sans MS"/>
                <a:cs typeface="Comic Sans MS"/>
              </a:rPr>
              <a:t>u</a:t>
            </a:r>
            <a:r>
              <a:rPr sz="2000" spc="-40" dirty="0">
                <a:latin typeface="Comic Sans MS"/>
                <a:cs typeface="Comic Sans MS"/>
              </a:rPr>
              <a:t>m</a:t>
            </a:r>
            <a:r>
              <a:rPr sz="2000" spc="-20" dirty="0">
                <a:latin typeface="Comic Sans MS"/>
                <a:cs typeface="Comic Sans MS"/>
              </a:rPr>
              <a:t>b</a:t>
            </a:r>
            <a:r>
              <a:rPr sz="2000" spc="-35" dirty="0">
                <a:latin typeface="Comic Sans MS"/>
                <a:cs typeface="Comic Sans MS"/>
              </a:rPr>
              <a:t>e</a:t>
            </a:r>
            <a:r>
              <a:rPr sz="2000" spc="-10" dirty="0">
                <a:latin typeface="Comic Sans MS"/>
                <a:cs typeface="Comic Sans MS"/>
              </a:rPr>
              <a:t>r</a:t>
            </a:r>
            <a:r>
              <a:rPr sz="2000" spc="145"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120" dirty="0">
                <a:latin typeface="Times New Roman"/>
                <a:cs typeface="Times New Roman"/>
              </a:rPr>
              <a:t> </a:t>
            </a:r>
            <a:r>
              <a:rPr sz="2000" spc="-10" dirty="0">
                <a:latin typeface="Comic Sans MS"/>
                <a:cs typeface="Comic Sans MS"/>
              </a:rPr>
              <a:t>S</a:t>
            </a:r>
            <a:r>
              <a:rPr sz="2000" spc="-15" dirty="0">
                <a:latin typeface="Comic Sans MS"/>
                <a:cs typeface="Comic Sans MS"/>
              </a:rPr>
              <a:t>t</a:t>
            </a:r>
            <a:r>
              <a:rPr sz="2000" spc="-30" dirty="0">
                <a:latin typeface="Comic Sans MS"/>
                <a:cs typeface="Comic Sans MS"/>
              </a:rPr>
              <a:t>a</a:t>
            </a:r>
            <a:r>
              <a:rPr sz="2000" spc="-15" dirty="0">
                <a:latin typeface="Comic Sans MS"/>
                <a:cs typeface="Comic Sans MS"/>
              </a:rPr>
              <a:t>te</a:t>
            </a:r>
            <a:r>
              <a:rPr sz="2000" spc="130" dirty="0">
                <a:latin typeface="Times New Roman"/>
                <a:cs typeface="Times New Roman"/>
              </a:rPr>
              <a:t> </a:t>
            </a:r>
            <a:r>
              <a:rPr sz="2000" spc="-10" dirty="0">
                <a:latin typeface="Comic Sans MS"/>
                <a:cs typeface="Comic Sans MS"/>
              </a:rPr>
              <a:t>o</a:t>
            </a:r>
            <a:r>
              <a:rPr sz="2000" spc="-15" dirty="0">
                <a:latin typeface="Comic Sans MS"/>
                <a:cs typeface="Comic Sans MS"/>
              </a:rPr>
              <a:t>f</a:t>
            </a:r>
            <a:r>
              <a:rPr sz="2000" spc="95" dirty="0">
                <a:latin typeface="Times New Roman"/>
                <a:cs typeface="Times New Roman"/>
              </a:rPr>
              <a:t> </a:t>
            </a:r>
            <a:r>
              <a:rPr sz="2000" spc="15" dirty="0">
                <a:latin typeface="Comic Sans MS"/>
                <a:cs typeface="Comic Sans MS"/>
              </a:rPr>
              <a:t>r</a:t>
            </a:r>
            <a:r>
              <a:rPr sz="2000" spc="-30" dirty="0">
                <a:latin typeface="Comic Sans MS"/>
                <a:cs typeface="Comic Sans MS"/>
              </a:rPr>
              <a:t>e</a:t>
            </a:r>
            <a:r>
              <a:rPr sz="2000" spc="-15" dirty="0">
                <a:latin typeface="Comic Sans MS"/>
                <a:cs typeface="Comic Sans MS"/>
              </a:rPr>
              <a:t>g</a:t>
            </a:r>
            <a:r>
              <a:rPr sz="2000" spc="-20" dirty="0">
                <a:latin typeface="Comic Sans MS"/>
                <a:cs typeface="Comic Sans MS"/>
              </a:rPr>
              <a:t>is</a:t>
            </a:r>
            <a:r>
              <a:rPr sz="2000" spc="-15" dirty="0">
                <a:latin typeface="Comic Sans MS"/>
                <a:cs typeface="Comic Sans MS"/>
              </a:rPr>
              <a:t>t</a:t>
            </a:r>
            <a:r>
              <a:rPr sz="2000" spc="5" dirty="0">
                <a:latin typeface="Comic Sans MS"/>
                <a:cs typeface="Comic Sans MS"/>
              </a:rPr>
              <a:t>r</a:t>
            </a:r>
            <a:r>
              <a:rPr sz="2000" spc="-30"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endParaRPr sz="2000">
              <a:latin typeface="Comic Sans MS"/>
              <a:cs typeface="Comic Sans MS"/>
            </a:endParaRPr>
          </a:p>
        </p:txBody>
      </p:sp>
      <p:sp>
        <p:nvSpPr>
          <p:cNvPr id="3" name="object 3"/>
          <p:cNvSpPr/>
          <p:nvPr/>
        </p:nvSpPr>
        <p:spPr>
          <a:xfrm>
            <a:off x="201168" y="324611"/>
            <a:ext cx="3872484" cy="88696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924645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69929" y="457200"/>
            <a:ext cx="7898980" cy="63925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81207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264285"/>
            <a:ext cx="6985634" cy="708025"/>
          </a:xfrm>
          <a:prstGeom prst="rect">
            <a:avLst/>
          </a:prstGeom>
        </p:spPr>
        <p:txBody>
          <a:bodyPr vert="horz" wrap="square" lIns="0" tIns="0" rIns="0" bIns="0" rtlCol="0">
            <a:spAutoFit/>
          </a:bodyPr>
          <a:lstStyle/>
          <a:p>
            <a:pPr marL="1270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sz="2400" u="heavy" spc="10" dirty="0">
                <a:solidFill>
                  <a:srgbClr val="FF8018"/>
                </a:solidFill>
                <a:latin typeface="Comic Sans MS"/>
                <a:cs typeface="Comic Sans MS"/>
                <a:hlinkClick r:id="rId3"/>
              </a:rPr>
              <a:t>www</a:t>
            </a:r>
            <a:r>
              <a:rPr sz="2400" u="heavy" dirty="0">
                <a:solidFill>
                  <a:srgbClr val="FF8018"/>
                </a:solidFill>
                <a:latin typeface="Comic Sans MS"/>
                <a:cs typeface="Comic Sans MS"/>
                <a:hlinkClick r:id="rId3"/>
              </a:rPr>
              <a:t>.ni</a:t>
            </a:r>
            <a:r>
              <a:rPr sz="2400" u="heavy" spc="-10" dirty="0">
                <a:solidFill>
                  <a:srgbClr val="FF8018"/>
                </a:solidFill>
                <a:latin typeface="Comic Sans MS"/>
                <a:cs typeface="Comic Sans MS"/>
                <a:hlinkClick r:id="rId3"/>
              </a:rPr>
              <a:t>g</a:t>
            </a:r>
            <a:r>
              <a:rPr sz="2400" u="heavy" dirty="0">
                <a:solidFill>
                  <a:srgbClr val="FF8018"/>
                </a:solidFill>
                <a:latin typeface="Comic Sans MS"/>
                <a:cs typeface="Comic Sans MS"/>
                <a:hlinkClick r:id="rId3"/>
              </a:rPr>
              <a:t>e</a:t>
            </a:r>
            <a:r>
              <a:rPr sz="2400" u="heavy" spc="25" dirty="0">
                <a:solidFill>
                  <a:srgbClr val="FF8018"/>
                </a:solidFill>
                <a:latin typeface="Comic Sans MS"/>
                <a:cs typeface="Comic Sans MS"/>
                <a:hlinkClick r:id="rId3"/>
              </a:rPr>
              <a:t>r</a:t>
            </a:r>
            <a:r>
              <a:rPr sz="2400" u="heavy" spc="-5" dirty="0">
                <a:solidFill>
                  <a:srgbClr val="FF8018"/>
                </a:solidFill>
                <a:latin typeface="Comic Sans MS"/>
                <a:cs typeface="Comic Sans MS"/>
                <a:hlinkClick r:id="rId3"/>
              </a:rPr>
              <a:t>iadri</a:t>
            </a:r>
            <a:r>
              <a:rPr sz="2400" u="heavy" spc="5" dirty="0">
                <a:solidFill>
                  <a:srgbClr val="FF8018"/>
                </a:solidFill>
                <a:latin typeface="Comic Sans MS"/>
                <a:cs typeface="Comic Sans MS"/>
                <a:hlinkClick r:id="rId3"/>
              </a:rPr>
              <a:t>v</a:t>
            </a:r>
            <a:r>
              <a:rPr sz="2400" u="heavy" spc="-35" dirty="0">
                <a:solidFill>
                  <a:srgbClr val="FF8018"/>
                </a:solidFill>
                <a:latin typeface="Comic Sans MS"/>
                <a:cs typeface="Comic Sans MS"/>
                <a:hlinkClick r:id="rId3"/>
              </a:rPr>
              <a:t>e</a:t>
            </a:r>
            <a:r>
              <a:rPr sz="2400" u="heavy" spc="-5" dirty="0">
                <a:solidFill>
                  <a:srgbClr val="FF8018"/>
                </a:solidFill>
                <a:latin typeface="Comic Sans MS"/>
                <a:cs typeface="Comic Sans MS"/>
                <a:hlinkClick r:id="rId3"/>
              </a:rPr>
              <a:t>r</a:t>
            </a:r>
            <a:r>
              <a:rPr sz="2400" u="heavy" spc="5" dirty="0">
                <a:solidFill>
                  <a:srgbClr val="FF8018"/>
                </a:solidFill>
                <a:latin typeface="Comic Sans MS"/>
                <a:cs typeface="Comic Sans MS"/>
                <a:hlinkClick r:id="rId3"/>
              </a:rPr>
              <a:t>s</a:t>
            </a:r>
            <a:r>
              <a:rPr sz="2400" u="heavy" spc="-20" dirty="0">
                <a:solidFill>
                  <a:srgbClr val="FF8018"/>
                </a:solidFill>
                <a:latin typeface="Comic Sans MS"/>
                <a:cs typeface="Comic Sans MS"/>
                <a:hlinkClick r:id="rId3"/>
              </a:rPr>
              <a:t>l</a:t>
            </a:r>
            <a:r>
              <a:rPr sz="2400" u="heavy" spc="-15" dirty="0">
                <a:solidFill>
                  <a:srgbClr val="FF8018"/>
                </a:solidFill>
                <a:latin typeface="Comic Sans MS"/>
                <a:cs typeface="Comic Sans MS"/>
                <a:hlinkClick r:id="rId3"/>
              </a:rPr>
              <a:t>i</a:t>
            </a:r>
            <a:r>
              <a:rPr sz="2400" u="heavy" spc="-25" dirty="0">
                <a:solidFill>
                  <a:srgbClr val="FF8018"/>
                </a:solidFill>
                <a:latin typeface="Comic Sans MS"/>
                <a:cs typeface="Comic Sans MS"/>
                <a:hlinkClick r:id="rId3"/>
              </a:rPr>
              <a:t>c</a:t>
            </a:r>
            <a:r>
              <a:rPr sz="2400" u="heavy" spc="-15" dirty="0">
                <a:solidFill>
                  <a:srgbClr val="FF8018"/>
                </a:solidFill>
                <a:latin typeface="Comic Sans MS"/>
                <a:cs typeface="Comic Sans MS"/>
                <a:hlinkClick r:id="rId3"/>
              </a:rPr>
              <a:t>en</a:t>
            </a:r>
            <a:r>
              <a:rPr sz="2400" u="heavy" spc="-30" dirty="0">
                <a:solidFill>
                  <a:srgbClr val="FF8018"/>
                </a:solidFill>
                <a:latin typeface="Comic Sans MS"/>
                <a:cs typeface="Comic Sans MS"/>
                <a:hlinkClick r:id="rId3"/>
              </a:rPr>
              <a:t>c</a:t>
            </a:r>
            <a:r>
              <a:rPr sz="2400" u="heavy" spc="-10" dirty="0">
                <a:solidFill>
                  <a:srgbClr val="FF8018"/>
                </a:solidFill>
                <a:latin typeface="Comic Sans MS"/>
                <a:cs typeface="Comic Sans MS"/>
                <a:hlinkClick r:id="rId3"/>
              </a:rPr>
              <a:t>e.o</a:t>
            </a:r>
            <a:r>
              <a:rPr sz="2400" u="heavy" spc="20" dirty="0">
                <a:solidFill>
                  <a:srgbClr val="FF8018"/>
                </a:solidFill>
                <a:latin typeface="Comic Sans MS"/>
                <a:cs typeface="Comic Sans MS"/>
                <a:hlinkClick r:id="rId3"/>
              </a:rPr>
              <a:t>r</a:t>
            </a:r>
            <a:r>
              <a:rPr sz="2400" u="heavy" spc="10" dirty="0">
                <a:solidFill>
                  <a:srgbClr val="FF8018"/>
                </a:solidFill>
                <a:latin typeface="Comic Sans MS"/>
                <a:cs typeface="Comic Sans MS"/>
                <a:hlinkClick r:id="rId3"/>
              </a:rPr>
              <a:t>g</a:t>
            </a:r>
            <a:r>
              <a:rPr sz="2400" spc="-10" dirty="0">
                <a:latin typeface="Comic Sans MS"/>
                <a:cs typeface="Comic Sans MS"/>
              </a:rPr>
              <a:t>:</a:t>
            </a:r>
            <a:r>
              <a:rPr sz="2400" spc="25" dirty="0">
                <a:latin typeface="Times New Roman"/>
                <a:cs typeface="Times New Roman"/>
              </a:rPr>
              <a:t> </a:t>
            </a:r>
            <a:r>
              <a:rPr sz="2400" spc="-15" dirty="0">
                <a:latin typeface="Comic Sans MS"/>
                <a:cs typeface="Comic Sans MS"/>
              </a:rPr>
              <a:t>N</a:t>
            </a:r>
            <a:r>
              <a:rPr sz="2400" spc="-5" dirty="0">
                <a:latin typeface="Comic Sans MS"/>
                <a:cs typeface="Comic Sans MS"/>
              </a:rPr>
              <a:t>ige</a:t>
            </a:r>
            <a:r>
              <a:rPr sz="2400" spc="25" dirty="0">
                <a:latin typeface="Comic Sans MS"/>
                <a:cs typeface="Comic Sans MS"/>
              </a:rPr>
              <a:t>r</a:t>
            </a:r>
            <a:r>
              <a:rPr sz="2400" spc="-15" dirty="0">
                <a:latin typeface="Comic Sans MS"/>
                <a:cs typeface="Comic Sans MS"/>
              </a:rPr>
              <a:t>ia</a:t>
            </a:r>
            <a:r>
              <a:rPr sz="2400" spc="65" dirty="0">
                <a:latin typeface="Times New Roman"/>
                <a:cs typeface="Times New Roman"/>
              </a:rPr>
              <a:t> </a:t>
            </a:r>
            <a:r>
              <a:rPr sz="2400" dirty="0">
                <a:latin typeface="Comic Sans MS"/>
                <a:cs typeface="Comic Sans MS"/>
              </a:rPr>
              <a:t>D</a:t>
            </a:r>
            <a:r>
              <a:rPr sz="2400" spc="15" dirty="0">
                <a:latin typeface="Comic Sans MS"/>
                <a:cs typeface="Comic Sans MS"/>
              </a:rPr>
              <a:t>r</a:t>
            </a:r>
            <a:r>
              <a:rPr sz="2400" spc="-5" dirty="0">
                <a:latin typeface="Comic Sans MS"/>
                <a:cs typeface="Comic Sans MS"/>
              </a:rPr>
              <a:t>i</a:t>
            </a:r>
            <a:r>
              <a:rPr sz="2400" spc="5" dirty="0">
                <a:latin typeface="Comic Sans MS"/>
                <a:cs typeface="Comic Sans MS"/>
              </a:rPr>
              <a:t>v</a:t>
            </a:r>
            <a:r>
              <a:rPr sz="2400" dirty="0">
                <a:latin typeface="Comic Sans MS"/>
                <a:cs typeface="Comic Sans MS"/>
              </a:rPr>
              <a:t>e</a:t>
            </a:r>
            <a:r>
              <a:rPr sz="2400" spc="25" dirty="0">
                <a:latin typeface="Comic Sans MS"/>
                <a:cs typeface="Comic Sans MS"/>
              </a:rPr>
              <a:t>r</a:t>
            </a:r>
            <a:r>
              <a:rPr sz="2400" spc="-5" dirty="0">
                <a:latin typeface="Comic Sans MS"/>
                <a:cs typeface="Comic Sans MS"/>
              </a:rPr>
              <a:t>'s</a:t>
            </a:r>
            <a:endParaRPr sz="2400">
              <a:latin typeface="Comic Sans MS"/>
              <a:cs typeface="Comic Sans MS"/>
            </a:endParaRPr>
          </a:p>
          <a:p>
            <a:pPr marL="268605">
              <a:lnSpc>
                <a:spcPct val="100000"/>
              </a:lnSpc>
              <a:spcBef>
                <a:spcPts val="290"/>
              </a:spcBef>
            </a:pPr>
            <a:r>
              <a:rPr sz="2400" dirty="0">
                <a:latin typeface="Comic Sans MS"/>
                <a:cs typeface="Comic Sans MS"/>
              </a:rPr>
              <a:t>Li</a:t>
            </a:r>
            <a:r>
              <a:rPr sz="2400" spc="-15" dirty="0">
                <a:latin typeface="Comic Sans MS"/>
                <a:cs typeface="Comic Sans MS"/>
              </a:rPr>
              <a:t>c</a:t>
            </a:r>
            <a:r>
              <a:rPr sz="2400" dirty="0">
                <a:latin typeface="Comic Sans MS"/>
                <a:cs typeface="Comic Sans MS"/>
              </a:rPr>
              <a:t>ense</a:t>
            </a:r>
            <a:r>
              <a:rPr sz="2400" spc="95" dirty="0">
                <a:latin typeface="Times New Roman"/>
                <a:cs typeface="Times New Roman"/>
              </a:rPr>
              <a:t> </a:t>
            </a:r>
            <a:r>
              <a:rPr sz="2400" spc="5" dirty="0">
                <a:latin typeface="Comic Sans MS"/>
                <a:cs typeface="Comic Sans MS"/>
              </a:rPr>
              <a:t>(</a:t>
            </a:r>
            <a:r>
              <a:rPr sz="2400" dirty="0">
                <a:latin typeface="Comic Sans MS"/>
                <a:cs typeface="Comic Sans MS"/>
              </a:rPr>
              <a:t>NDL)</a:t>
            </a:r>
            <a:r>
              <a:rPr sz="2400" spc="95" dirty="0">
                <a:latin typeface="Times New Roman"/>
                <a:cs typeface="Times New Roman"/>
              </a:rPr>
              <a:t> </a:t>
            </a:r>
            <a:r>
              <a:rPr sz="2400" spc="5" dirty="0">
                <a:latin typeface="Comic Sans MS"/>
                <a:cs typeface="Comic Sans MS"/>
              </a:rPr>
              <a:t>w</a:t>
            </a:r>
            <a:r>
              <a:rPr sz="2400" dirty="0">
                <a:latin typeface="Comic Sans MS"/>
                <a:cs typeface="Comic Sans MS"/>
              </a:rPr>
              <a:t>ebsite.</a:t>
            </a:r>
            <a:endParaRPr sz="2400">
              <a:latin typeface="Comic Sans MS"/>
              <a:cs typeface="Comic Sans MS"/>
            </a:endParaRPr>
          </a:p>
        </p:txBody>
      </p:sp>
      <p:sp>
        <p:nvSpPr>
          <p:cNvPr id="3" name="object 3"/>
          <p:cNvSpPr txBox="1"/>
          <p:nvPr/>
        </p:nvSpPr>
        <p:spPr>
          <a:xfrm>
            <a:off x="645978" y="1085932"/>
            <a:ext cx="7561580" cy="640715"/>
          </a:xfrm>
          <a:prstGeom prst="rect">
            <a:avLst/>
          </a:prstGeom>
        </p:spPr>
        <p:txBody>
          <a:bodyPr vert="horz" wrap="square" lIns="0" tIns="0" rIns="0" bIns="0" rtlCol="0">
            <a:spAutoFit/>
          </a:bodyPr>
          <a:lstStyle/>
          <a:p>
            <a:pPr marL="238125">
              <a:lnSpc>
                <a:spcPct val="100000"/>
              </a:lnSpc>
            </a:pPr>
            <a:r>
              <a:rPr sz="2000" spc="-20" dirty="0">
                <a:latin typeface="Comic Sans MS"/>
                <a:cs typeface="Comic Sans MS"/>
              </a:rPr>
              <a:t>N</a:t>
            </a:r>
            <a:r>
              <a:rPr sz="2000" spc="-25" dirty="0">
                <a:latin typeface="Comic Sans MS"/>
                <a:cs typeface="Comic Sans MS"/>
              </a:rPr>
              <a:t>i</a:t>
            </a:r>
            <a:r>
              <a:rPr sz="2000" spc="-15" dirty="0">
                <a:latin typeface="Comic Sans MS"/>
                <a:cs typeface="Comic Sans MS"/>
              </a:rPr>
              <a:t>g</a:t>
            </a:r>
            <a:r>
              <a:rPr sz="2000" spc="-30" dirty="0">
                <a:latin typeface="Comic Sans MS"/>
                <a:cs typeface="Comic Sans MS"/>
              </a:rPr>
              <a:t>e</a:t>
            </a:r>
            <a:r>
              <a:rPr sz="2000" spc="15" dirty="0">
                <a:latin typeface="Comic Sans MS"/>
                <a:cs typeface="Comic Sans MS"/>
              </a:rPr>
              <a:t>r</a:t>
            </a:r>
            <a:r>
              <a:rPr sz="2000" spc="-15" dirty="0">
                <a:latin typeface="Comic Sans MS"/>
                <a:cs typeface="Comic Sans MS"/>
              </a:rPr>
              <a:t>i</a:t>
            </a:r>
            <a:r>
              <a:rPr sz="2000" spc="-35" dirty="0">
                <a:latin typeface="Comic Sans MS"/>
                <a:cs typeface="Comic Sans MS"/>
              </a:rPr>
              <a:t>a</a:t>
            </a:r>
            <a:r>
              <a:rPr sz="2000" spc="-15" dirty="0">
                <a:latin typeface="Comic Sans MS"/>
                <a:cs typeface="Comic Sans MS"/>
              </a:rPr>
              <a:t>n</a:t>
            </a:r>
            <a:r>
              <a:rPr sz="2000" spc="155" dirty="0">
                <a:latin typeface="Times New Roman"/>
                <a:cs typeface="Times New Roman"/>
              </a:rPr>
              <a:t> </a:t>
            </a:r>
            <a:r>
              <a:rPr sz="2000" spc="-15" dirty="0">
                <a:latin typeface="Comic Sans MS"/>
                <a:cs typeface="Comic Sans MS"/>
              </a:rPr>
              <a:t>D</a:t>
            </a:r>
            <a:r>
              <a:rPr sz="2000" spc="15" dirty="0">
                <a:latin typeface="Comic Sans MS"/>
                <a:cs typeface="Comic Sans MS"/>
              </a:rPr>
              <a:t>r</a:t>
            </a:r>
            <a:r>
              <a:rPr sz="2000" spc="-15" dirty="0">
                <a:latin typeface="Comic Sans MS"/>
                <a:cs typeface="Comic Sans MS"/>
              </a:rPr>
              <a:t>i</a:t>
            </a:r>
            <a:r>
              <a:rPr sz="2000" spc="-30" dirty="0">
                <a:latin typeface="Comic Sans MS"/>
                <a:cs typeface="Comic Sans MS"/>
              </a:rPr>
              <a:t>ve</a:t>
            </a:r>
            <a:r>
              <a:rPr sz="2000" spc="15" dirty="0">
                <a:latin typeface="Comic Sans MS"/>
                <a:cs typeface="Comic Sans MS"/>
              </a:rPr>
              <a:t>r</a:t>
            </a:r>
            <a:r>
              <a:rPr sz="2000" spc="-10" dirty="0">
                <a:latin typeface="Comic Sans MS"/>
                <a:cs typeface="Comic Sans MS"/>
              </a:rPr>
              <a:t>s</a:t>
            </a:r>
            <a:r>
              <a:rPr sz="2000" spc="110" dirty="0">
                <a:latin typeface="Times New Roman"/>
                <a:cs typeface="Times New Roman"/>
              </a:rPr>
              <a:t> </a:t>
            </a:r>
            <a:r>
              <a:rPr sz="2000" spc="-15" dirty="0">
                <a:latin typeface="Comic Sans MS"/>
                <a:cs typeface="Comic Sans MS"/>
              </a:rPr>
              <a:t>Lic</a:t>
            </a:r>
            <a:r>
              <a:rPr sz="2000" spc="-25" dirty="0">
                <a:latin typeface="Comic Sans MS"/>
                <a:cs typeface="Comic Sans MS"/>
              </a:rPr>
              <a:t>e</a:t>
            </a:r>
            <a:r>
              <a:rPr sz="2000" spc="-30" dirty="0">
                <a:latin typeface="Comic Sans MS"/>
                <a:cs typeface="Comic Sans MS"/>
              </a:rPr>
              <a:t>n</a:t>
            </a:r>
            <a:r>
              <a:rPr sz="2000" spc="-20" dirty="0">
                <a:latin typeface="Comic Sans MS"/>
                <a:cs typeface="Comic Sans MS"/>
              </a:rPr>
              <a:t>s</a:t>
            </a:r>
            <a:r>
              <a:rPr sz="2000" spc="-15" dirty="0">
                <a:latin typeface="Comic Sans MS"/>
                <a:cs typeface="Comic Sans MS"/>
              </a:rPr>
              <a:t>e</a:t>
            </a:r>
            <a:r>
              <a:rPr sz="2000" spc="155" dirty="0">
                <a:latin typeface="Times New Roman"/>
                <a:cs typeface="Times New Roman"/>
              </a:rPr>
              <a:t> </a:t>
            </a:r>
            <a:r>
              <a:rPr sz="2000" spc="-15" dirty="0">
                <a:latin typeface="Comic Sans MS"/>
                <a:cs typeface="Comic Sans MS"/>
              </a:rPr>
              <a:t>i</a:t>
            </a:r>
            <a:r>
              <a:rPr sz="2000" spc="-10" dirty="0">
                <a:latin typeface="Comic Sans MS"/>
                <a:cs typeface="Comic Sans MS"/>
              </a:rPr>
              <a:t>s</a:t>
            </a:r>
            <a:r>
              <a:rPr sz="2000" spc="105" dirty="0">
                <a:latin typeface="Times New Roman"/>
                <a:cs typeface="Times New Roman"/>
              </a:rPr>
              <a:t> </a:t>
            </a:r>
            <a:r>
              <a:rPr sz="2000" spc="-15" dirty="0">
                <a:latin typeface="Comic Sans MS"/>
                <a:cs typeface="Comic Sans MS"/>
              </a:rPr>
              <a:t>d</a:t>
            </a:r>
            <a:r>
              <a:rPr sz="2000" spc="-30" dirty="0">
                <a:latin typeface="Comic Sans MS"/>
                <a:cs typeface="Comic Sans MS"/>
              </a:rPr>
              <a:t>e</a:t>
            </a:r>
            <a:r>
              <a:rPr sz="2000" spc="-20" dirty="0">
                <a:latin typeface="Comic Sans MS"/>
                <a:cs typeface="Comic Sans MS"/>
              </a:rPr>
              <a:t>s</a:t>
            </a:r>
            <a:r>
              <a:rPr sz="2000" spc="-15" dirty="0">
                <a:latin typeface="Comic Sans MS"/>
                <a:cs typeface="Comic Sans MS"/>
              </a:rPr>
              <a:t>i</a:t>
            </a:r>
            <a:r>
              <a:rPr sz="2000" spc="-25" dirty="0">
                <a:latin typeface="Comic Sans MS"/>
                <a:cs typeface="Comic Sans MS"/>
              </a:rPr>
              <a:t>g</a:t>
            </a:r>
            <a:r>
              <a:rPr sz="2000" spc="-30" dirty="0">
                <a:latin typeface="Comic Sans MS"/>
                <a:cs typeface="Comic Sans MS"/>
              </a:rPr>
              <a:t>ne</a:t>
            </a:r>
            <a:r>
              <a:rPr sz="2000" spc="-15" dirty="0">
                <a:latin typeface="Comic Sans MS"/>
                <a:cs typeface="Comic Sans MS"/>
              </a:rPr>
              <a:t>d</a:t>
            </a:r>
            <a:r>
              <a:rPr sz="2000" spc="195" dirty="0">
                <a:latin typeface="Times New Roman"/>
                <a:cs typeface="Times New Roman"/>
              </a:rPr>
              <a:t> </a:t>
            </a:r>
            <a:r>
              <a:rPr sz="2000" spc="-15" dirty="0">
                <a:latin typeface="Comic Sans MS"/>
                <a:cs typeface="Comic Sans MS"/>
              </a:rPr>
              <a:t>to</a:t>
            </a:r>
            <a:r>
              <a:rPr sz="2000" spc="80" dirty="0">
                <a:latin typeface="Times New Roman"/>
                <a:cs typeface="Times New Roman"/>
              </a:rPr>
              <a:t> </a:t>
            </a:r>
            <a:r>
              <a:rPr sz="2000" spc="-15" dirty="0">
                <a:latin typeface="Comic Sans MS"/>
                <a:cs typeface="Comic Sans MS"/>
              </a:rPr>
              <a:t>h</a:t>
            </a:r>
            <a:r>
              <a:rPr sz="2000" spc="-10" dirty="0">
                <a:latin typeface="Comic Sans MS"/>
                <a:cs typeface="Comic Sans MS"/>
              </a:rPr>
              <a:t>o</a:t>
            </a:r>
            <a:r>
              <a:rPr sz="2000" spc="-15" dirty="0">
                <a:latin typeface="Comic Sans MS"/>
                <a:cs typeface="Comic Sans MS"/>
              </a:rPr>
              <a:t>u</a:t>
            </a:r>
            <a:r>
              <a:rPr sz="2000" spc="-25" dirty="0">
                <a:latin typeface="Comic Sans MS"/>
                <a:cs typeface="Comic Sans MS"/>
              </a:rPr>
              <a:t>s</a:t>
            </a:r>
            <a:r>
              <a:rPr sz="2000" spc="-15" dirty="0">
                <a:latin typeface="Comic Sans MS"/>
                <a:cs typeface="Comic Sans MS"/>
              </a:rPr>
              <a:t>e</a:t>
            </a:r>
            <a:r>
              <a:rPr sz="2000" spc="130"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05" dirty="0">
                <a:latin typeface="Times New Roman"/>
                <a:cs typeface="Times New Roman"/>
              </a:rPr>
              <a:t> </a:t>
            </a:r>
            <a:r>
              <a:rPr sz="2000" spc="-15" dirty="0">
                <a:latin typeface="Comic Sans MS"/>
                <a:cs typeface="Comic Sans MS"/>
              </a:rPr>
              <a:t>i</a:t>
            </a:r>
            <a:r>
              <a:rPr sz="2000" spc="-35" dirty="0">
                <a:latin typeface="Comic Sans MS"/>
                <a:cs typeface="Comic Sans MS"/>
              </a:rPr>
              <a:t>n</a:t>
            </a:r>
            <a:r>
              <a:rPr sz="2000" spc="-20" dirty="0">
                <a:latin typeface="Comic Sans MS"/>
                <a:cs typeface="Comic Sans MS"/>
              </a:rPr>
              <a:t>fo</a:t>
            </a:r>
            <a:r>
              <a:rPr sz="2000" spc="15" dirty="0">
                <a:latin typeface="Comic Sans MS"/>
                <a:cs typeface="Comic Sans MS"/>
              </a:rPr>
              <a:t>r</a:t>
            </a:r>
            <a:r>
              <a:rPr sz="2000" spc="-30" dirty="0">
                <a:latin typeface="Comic Sans MS"/>
                <a:cs typeface="Comic Sans MS"/>
              </a:rPr>
              <a:t>ma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endParaRPr sz="2000">
              <a:latin typeface="Comic Sans MS"/>
              <a:cs typeface="Comic Sans MS"/>
            </a:endParaRPr>
          </a:p>
          <a:p>
            <a:pPr marL="12700">
              <a:lnSpc>
                <a:spcPct val="100000"/>
              </a:lnSpc>
              <a:spcBef>
                <a:spcPts val="650"/>
              </a:spcBef>
            </a:pPr>
            <a:r>
              <a:rPr sz="2000" spc="-15" dirty="0">
                <a:latin typeface="Comic Sans MS"/>
                <a:cs typeface="Comic Sans MS"/>
              </a:rPr>
              <a:t>of</a:t>
            </a:r>
            <a:r>
              <a:rPr sz="2000" spc="65" dirty="0">
                <a:latin typeface="Times New Roman"/>
                <a:cs typeface="Times New Roman"/>
              </a:rPr>
              <a:t> </a:t>
            </a:r>
            <a:r>
              <a:rPr sz="2000" spc="-20" dirty="0">
                <a:latin typeface="Comic Sans MS"/>
                <a:cs typeface="Comic Sans MS"/>
              </a:rPr>
              <a:t>d</a:t>
            </a:r>
            <a:r>
              <a:rPr sz="2000" spc="15" dirty="0">
                <a:latin typeface="Comic Sans MS"/>
                <a:cs typeface="Comic Sans MS"/>
              </a:rPr>
              <a:t>r</a:t>
            </a:r>
            <a:r>
              <a:rPr sz="2000" spc="-20" dirty="0">
                <a:latin typeface="Comic Sans MS"/>
                <a:cs typeface="Comic Sans MS"/>
              </a:rPr>
              <a:t>i</a:t>
            </a:r>
            <a:r>
              <a:rPr sz="2000" spc="-30" dirty="0">
                <a:latin typeface="Comic Sans MS"/>
                <a:cs typeface="Comic Sans MS"/>
              </a:rPr>
              <a:t>ve</a:t>
            </a:r>
            <a:r>
              <a:rPr sz="2000" spc="5" dirty="0">
                <a:latin typeface="Comic Sans MS"/>
                <a:cs typeface="Comic Sans MS"/>
              </a:rPr>
              <a:t>r</a:t>
            </a:r>
            <a:r>
              <a:rPr sz="2000" spc="-25" dirty="0">
                <a:latin typeface="Comic Sans MS"/>
                <a:cs typeface="Comic Sans MS"/>
              </a:rPr>
              <a:t>s</a:t>
            </a:r>
            <a:r>
              <a:rPr sz="2000" spc="-5" dirty="0">
                <a:latin typeface="Comic Sans MS"/>
                <a:cs typeface="Comic Sans MS"/>
              </a:rPr>
              <a:t>.</a:t>
            </a:r>
            <a:endParaRPr sz="2000">
              <a:latin typeface="Comic Sans MS"/>
              <a:cs typeface="Comic Sans MS"/>
            </a:endParaRPr>
          </a:p>
        </p:txBody>
      </p:sp>
      <p:sp>
        <p:nvSpPr>
          <p:cNvPr id="4" name="object 4"/>
          <p:cNvSpPr/>
          <p:nvPr/>
        </p:nvSpPr>
        <p:spPr>
          <a:xfrm>
            <a:off x="6497696" y="2028831"/>
            <a:ext cx="2057400" cy="113029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36612" y="3159071"/>
            <a:ext cx="7808854" cy="339571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7899471" cy="5285806"/>
          </a:xfrm>
          <a:prstGeom prst="rect">
            <a:avLst/>
          </a:prstGeom>
        </p:spPr>
        <p:txBody>
          <a:bodyPr wrap="square">
            <a:spAutoFit/>
          </a:bodyPr>
          <a:lstStyle/>
          <a:p>
            <a:pPr algn="just">
              <a:lnSpc>
                <a:spcPct val="115000"/>
              </a:lnSpc>
              <a:spcAft>
                <a:spcPts val="1000"/>
              </a:spcAft>
            </a:pPr>
            <a:r>
              <a:rPr lang="en-GB" sz="2100" b="1" u="sng" dirty="0">
                <a:latin typeface="Comic Sans MS" panose="030F0702030302020204" pitchFamily="66" charset="0"/>
                <a:ea typeface="Calibri" panose="020F0502020204030204" pitchFamily="34" charset="0"/>
                <a:cs typeface="Times New Roman" panose="02020603050405020304" pitchFamily="18" charset="0"/>
              </a:rPr>
              <a:t>FRSC DASHBOARD</a:t>
            </a:r>
            <a:r>
              <a:rPr lang="en-GB" sz="21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a:latin typeface="Comic Sans MS" panose="030F0702030302020204" pitchFamily="66" charset="0"/>
                <a:ea typeface="Times New Roman" panose="02020603050405020304" pitchFamily="18" charset="0"/>
                <a:cs typeface="Times New Roman" panose="02020603050405020304" pitchFamily="18" charset="0"/>
              </a:rPr>
              <a:t>www.frsc-intranet.org)</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15000"/>
              </a:lnSpc>
              <a:spcBef>
                <a:spcPts val="0"/>
              </a:spcBef>
              <a:spcAft>
                <a:spcPts val="1000"/>
              </a:spcAft>
            </a:pPr>
            <a:r>
              <a:rPr lang="en-GB" sz="2100" dirty="0">
                <a:solidFill>
                  <a:srgbClr val="000000"/>
                </a:solidFill>
                <a:latin typeface="Comic Sans MS" panose="030F0702030302020204" pitchFamily="66" charset="0"/>
                <a:ea typeface="Calibri" panose="020F0502020204030204" pitchFamily="34" charset="0"/>
                <a:cs typeface="Calibri" panose="020F0502020204030204" pitchFamily="34" charset="0"/>
              </a:rPr>
              <a:t>Just like the dashboard of a vehicle shows the status of a vehicle at a glance, the FRSC Dashboard shows all the activities of the various departments and Corps offices Corps from a single point. </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15000"/>
              </a:lnSpc>
              <a:spcBef>
                <a:spcPts val="0"/>
              </a:spcBef>
              <a:spcAft>
                <a:spcPts val="1000"/>
              </a:spcAft>
            </a:pPr>
            <a:r>
              <a:rPr lang="en-GB" sz="2100" dirty="0">
                <a:solidFill>
                  <a:srgbClr val="000000"/>
                </a:solidFill>
                <a:latin typeface="Comic Sans MS" panose="030F0702030302020204" pitchFamily="66" charset="0"/>
                <a:ea typeface="Calibri" panose="020F0502020204030204" pitchFamily="34" charset="0"/>
                <a:cs typeface="Calibri" panose="020F0502020204030204" pitchFamily="34" charset="0"/>
              </a:rPr>
              <a:t>In addition, it also shows the comparison between weeks to identify improvement or decline of RTC cases on our roads. </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15000"/>
              </a:lnSpc>
              <a:spcBef>
                <a:spcPts val="0"/>
              </a:spcBef>
              <a:spcAft>
                <a:spcPts val="1000"/>
              </a:spcAft>
            </a:pPr>
            <a:r>
              <a:rPr lang="en-GB" sz="2100" dirty="0">
                <a:solidFill>
                  <a:srgbClr val="000000"/>
                </a:solidFill>
                <a:latin typeface="Comic Sans MS" panose="030F0702030302020204" pitchFamily="66" charset="0"/>
                <a:ea typeface="Calibri" panose="020F0502020204030204" pitchFamily="34" charset="0"/>
                <a:cs typeface="Calibri" panose="020F0502020204030204" pitchFamily="34" charset="0"/>
              </a:rPr>
              <a:t>This is done by compiling various reports from all our commands in the twelve zones in Nigeria. For operations, it shows report of Operations activities comparing report of Operations activities in the number of offenders stopped, number cautioned, number of offenders booked and number of offences.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552450" y="304801"/>
            <a:ext cx="8032821" cy="62813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312267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524000"/>
            <a:ext cx="7718420" cy="2959785"/>
          </a:xfrm>
          <a:prstGeom prst="rect">
            <a:avLst/>
          </a:prstGeom>
          <a:solidFill>
            <a:srgbClr val="91D050"/>
          </a:solidFill>
        </p:spPr>
        <p:txBody>
          <a:bodyPr vert="horz" wrap="square" lIns="0" tIns="0" rIns="0" bIns="0" rtlCol="0">
            <a:spAutoFit/>
          </a:bodyPr>
          <a:lstStyle/>
          <a:p>
            <a:pPr marL="457200" indent="-255904" algn="just">
              <a:lnSpc>
                <a:spcPct val="100000"/>
              </a:lnSpc>
              <a:buClr>
                <a:srgbClr val="2CA1BE"/>
              </a:buClr>
              <a:buSzPct val="68518"/>
              <a:buFont typeface="Wingdings"/>
              <a:buChar char=""/>
              <a:tabLst>
                <a:tab pos="457834" algn="l"/>
              </a:tabLst>
            </a:pPr>
            <a:endParaRPr sz="2700" dirty="0">
              <a:latin typeface="Comic Sans MS"/>
              <a:cs typeface="Comic Sans MS"/>
            </a:endParaRPr>
          </a:p>
          <a:p>
            <a:pPr marL="201296" algn="just">
              <a:lnSpc>
                <a:spcPct val="100000"/>
              </a:lnSpc>
              <a:spcBef>
                <a:spcPts val="385"/>
              </a:spcBef>
              <a:buClr>
                <a:srgbClr val="2CA1BE"/>
              </a:buClr>
              <a:buSzPct val="68518"/>
              <a:tabLst>
                <a:tab pos="457834" algn="l"/>
              </a:tabLst>
            </a:pPr>
            <a:r>
              <a:rPr lang="en-US" sz="2700" spc="-5" dirty="0" smtClean="0">
                <a:latin typeface="Comic Sans MS"/>
                <a:cs typeface="Comic Sans MS"/>
              </a:rPr>
              <a:t>The aim of this presentation is to discuss and acquaints participants on the overview of FRSC IT platforms and how the Corps deploy the various platforms/tools in her quest for enhanced operational activities in real-time mode.</a:t>
            </a:r>
            <a:endParaRPr sz="2700" dirty="0">
              <a:latin typeface="Comic Sans MS"/>
              <a:cs typeface="Comic Sans MS"/>
            </a:endParaRPr>
          </a:p>
        </p:txBody>
      </p:sp>
      <p:sp>
        <p:nvSpPr>
          <p:cNvPr id="3" name="object 3"/>
          <p:cNvSpPr/>
          <p:nvPr/>
        </p:nvSpPr>
        <p:spPr>
          <a:xfrm>
            <a:off x="1087434" y="488938"/>
            <a:ext cx="7207884" cy="835025"/>
          </a:xfrm>
          <a:custGeom>
            <a:avLst/>
            <a:gdLst/>
            <a:ahLst/>
            <a:cxnLst/>
            <a:rect l="l" t="t" r="r" b="b"/>
            <a:pathLst>
              <a:path w="7207884" h="835025">
                <a:moveTo>
                  <a:pt x="0" y="835020"/>
                </a:moveTo>
                <a:lnTo>
                  <a:pt x="7207270" y="835020"/>
                </a:lnTo>
                <a:lnTo>
                  <a:pt x="7207270" y="0"/>
                </a:lnTo>
                <a:lnTo>
                  <a:pt x="0" y="0"/>
                </a:lnTo>
                <a:lnTo>
                  <a:pt x="0" y="835020"/>
                </a:lnTo>
                <a:close/>
              </a:path>
            </a:pathLst>
          </a:custGeom>
          <a:solidFill>
            <a:srgbClr val="00AFF0"/>
          </a:solidFill>
        </p:spPr>
        <p:txBody>
          <a:bodyPr wrap="square" lIns="0" tIns="0" rIns="0" bIns="0" rtlCol="0"/>
          <a:lstStyle/>
          <a:p>
            <a:endParaRPr/>
          </a:p>
        </p:txBody>
      </p:sp>
      <p:sp>
        <p:nvSpPr>
          <p:cNvPr id="5" name="TextBox 4"/>
          <p:cNvSpPr txBox="1"/>
          <p:nvPr/>
        </p:nvSpPr>
        <p:spPr>
          <a:xfrm>
            <a:off x="1219200" y="546119"/>
            <a:ext cx="2438400" cy="646331"/>
          </a:xfrm>
          <a:prstGeom prst="rect">
            <a:avLst/>
          </a:prstGeom>
          <a:noFill/>
        </p:spPr>
        <p:txBody>
          <a:bodyPr wrap="square" rtlCol="0">
            <a:spAutoFit/>
          </a:bodyPr>
          <a:lstStyle/>
          <a:p>
            <a:r>
              <a:rPr lang="en-US" sz="3600" b="1" dirty="0" smtClean="0">
                <a:latin typeface="Comic Sans MS" panose="030F0702030302020204" pitchFamily="66" charset="0"/>
              </a:rPr>
              <a:t>AIM</a:t>
            </a:r>
            <a:endParaRPr lang="en-US" sz="3600" b="1" dirty="0">
              <a:latin typeface="Comic Sans MS" panose="030F0702030302020204" pitchFamily="66"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550810"/>
            <a:ext cx="6699884" cy="738664"/>
          </a:xfrm>
          <a:prstGeom prst="rect">
            <a:avLst/>
          </a:prstGeom>
        </p:spPr>
        <p:txBody>
          <a:bodyPr vert="horz" wrap="square" lIns="0" tIns="0" rIns="0" bIns="0" rtlCol="0">
            <a:spAutoFit/>
          </a:bodyPr>
          <a:lstStyle/>
          <a:p>
            <a:pPr marL="1270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lang="en-GB" sz="2400" b="1" u="sng" dirty="0">
                <a:latin typeface="Comic Sans MS" panose="030F0702030302020204" pitchFamily="66" charset="0"/>
                <a:ea typeface="Calibri" panose="020F0502020204030204" pitchFamily="34" charset="0"/>
                <a:cs typeface="Times New Roman" panose="02020603050405020304" pitchFamily="18" charset="0"/>
              </a:rPr>
              <a:t>OFFENDER’S REGISTER SYSTEM</a:t>
            </a:r>
            <a:r>
              <a:rPr lang="en-GB" sz="2400" b="1" dirty="0">
                <a:latin typeface="Comic Sans MS" panose="030F0702030302020204" pitchFamily="66" charset="0"/>
                <a:ea typeface="Calibri" panose="020F0502020204030204" pitchFamily="34" charset="0"/>
                <a:cs typeface="Times New Roman" panose="02020603050405020304" pitchFamily="18" charset="0"/>
              </a:rPr>
              <a:t> </a:t>
            </a:r>
            <a:r>
              <a:rPr sz="2400" i="1" u="heavy" spc="-20" dirty="0" smtClean="0">
                <a:solidFill>
                  <a:srgbClr val="FF8018"/>
                </a:solidFill>
                <a:latin typeface="Lucida Sans Unicode"/>
                <a:cs typeface="Lucida Sans Unicode"/>
                <a:hlinkClick r:id="rId3"/>
              </a:rPr>
              <a:t>ww</a:t>
            </a:r>
            <a:r>
              <a:rPr sz="2400" i="1" u="heavy" spc="-30" dirty="0" smtClean="0">
                <a:solidFill>
                  <a:srgbClr val="FF8018"/>
                </a:solidFill>
                <a:latin typeface="Lucida Sans Unicode"/>
                <a:cs typeface="Lucida Sans Unicode"/>
                <a:hlinkClick r:id="rId3"/>
              </a:rPr>
              <a:t>w</a:t>
            </a:r>
            <a:r>
              <a:rPr sz="2400" i="1" u="heavy" spc="5" dirty="0" smtClean="0">
                <a:solidFill>
                  <a:srgbClr val="FF8018"/>
                </a:solidFill>
                <a:latin typeface="Lucida Sans Unicode"/>
                <a:cs typeface="Lucida Sans Unicode"/>
                <a:hlinkClick r:id="rId3"/>
              </a:rPr>
              <a:t>.</a:t>
            </a:r>
            <a:r>
              <a:rPr sz="2400" i="1" u="heavy" spc="-15" dirty="0" smtClean="0">
                <a:solidFill>
                  <a:srgbClr val="FF8018"/>
                </a:solidFill>
                <a:latin typeface="Lucida Sans Unicode"/>
                <a:cs typeface="Lucida Sans Unicode"/>
                <a:hlinkClick r:id="rId3"/>
              </a:rPr>
              <a:t>frscfinesc</a:t>
            </a:r>
            <a:r>
              <a:rPr sz="2400" i="1" u="heavy" spc="-30" dirty="0" smtClean="0">
                <a:solidFill>
                  <a:srgbClr val="FF8018"/>
                </a:solidFill>
                <a:latin typeface="Lucida Sans Unicode"/>
                <a:cs typeface="Lucida Sans Unicode"/>
                <a:hlinkClick r:id="rId3"/>
              </a:rPr>
              <a:t>o</a:t>
            </a:r>
            <a:r>
              <a:rPr sz="2400" i="1" u="heavy" spc="-5" dirty="0" smtClean="0">
                <a:solidFill>
                  <a:srgbClr val="FF8018"/>
                </a:solidFill>
                <a:latin typeface="Lucida Sans Unicode"/>
                <a:cs typeface="Lucida Sans Unicode"/>
                <a:hlinkClick r:id="rId3"/>
              </a:rPr>
              <a:t>ll</a:t>
            </a:r>
            <a:r>
              <a:rPr sz="2400" i="1" u="heavy" spc="5" dirty="0" smtClean="0">
                <a:solidFill>
                  <a:srgbClr val="FF8018"/>
                </a:solidFill>
                <a:latin typeface="Lucida Sans Unicode"/>
                <a:cs typeface="Lucida Sans Unicode"/>
                <a:hlinkClick r:id="rId3"/>
              </a:rPr>
              <a:t>e</a:t>
            </a:r>
            <a:r>
              <a:rPr sz="2400" i="1" u="heavy" spc="-5" dirty="0" smtClean="0">
                <a:solidFill>
                  <a:srgbClr val="FF8018"/>
                </a:solidFill>
                <a:latin typeface="Lucida Sans Unicode"/>
                <a:cs typeface="Lucida Sans Unicode"/>
                <a:hlinkClick r:id="rId3"/>
              </a:rPr>
              <a:t>c</a:t>
            </a:r>
            <a:r>
              <a:rPr sz="2400" i="1" u="heavy" spc="-15" dirty="0" smtClean="0">
                <a:solidFill>
                  <a:srgbClr val="FF8018"/>
                </a:solidFill>
                <a:latin typeface="Lucida Sans Unicode"/>
                <a:cs typeface="Lucida Sans Unicode"/>
                <a:hlinkClick r:id="rId3"/>
              </a:rPr>
              <a:t>t</a:t>
            </a:r>
            <a:r>
              <a:rPr sz="2400" i="1" u="heavy" spc="-5" dirty="0" smtClean="0">
                <a:solidFill>
                  <a:srgbClr val="FF8018"/>
                </a:solidFill>
                <a:latin typeface="Lucida Sans Unicode"/>
                <a:cs typeface="Lucida Sans Unicode"/>
                <a:hlinkClick r:id="rId3"/>
              </a:rPr>
              <a:t>i</a:t>
            </a:r>
            <a:r>
              <a:rPr sz="2400" i="1" u="heavy" spc="-10" dirty="0" smtClean="0">
                <a:solidFill>
                  <a:srgbClr val="FF8018"/>
                </a:solidFill>
                <a:latin typeface="Lucida Sans Unicode"/>
                <a:cs typeface="Lucida Sans Unicode"/>
                <a:hlinkClick r:id="rId3"/>
              </a:rPr>
              <a:t>o</a:t>
            </a:r>
            <a:r>
              <a:rPr sz="2400" i="1" u="heavy" dirty="0" smtClean="0">
                <a:solidFill>
                  <a:srgbClr val="FF8018"/>
                </a:solidFill>
                <a:latin typeface="Lucida Sans Unicode"/>
                <a:cs typeface="Lucida Sans Unicode"/>
                <a:hlinkClick r:id="rId3"/>
              </a:rPr>
              <a:t>n.c</a:t>
            </a:r>
            <a:r>
              <a:rPr sz="2400" i="1" u="heavy" spc="-15" dirty="0" smtClean="0">
                <a:solidFill>
                  <a:srgbClr val="FF8018"/>
                </a:solidFill>
                <a:latin typeface="Lucida Sans Unicode"/>
                <a:cs typeface="Lucida Sans Unicode"/>
                <a:hlinkClick r:id="rId3"/>
              </a:rPr>
              <a:t>o</a:t>
            </a:r>
            <a:r>
              <a:rPr sz="2400" i="1" u="heavy" spc="-35" dirty="0" smtClean="0">
                <a:solidFill>
                  <a:srgbClr val="FF8018"/>
                </a:solidFill>
                <a:latin typeface="Lucida Sans Unicode"/>
                <a:cs typeface="Lucida Sans Unicode"/>
                <a:hlinkClick r:id="rId3"/>
              </a:rPr>
              <a:t>m</a:t>
            </a:r>
            <a:r>
              <a:rPr sz="2400" i="1" u="heavy" spc="5" dirty="0" smtClean="0">
                <a:solidFill>
                  <a:srgbClr val="FF8018"/>
                </a:solidFill>
                <a:latin typeface="Lucida Sans Unicode"/>
                <a:cs typeface="Lucida Sans Unicode"/>
                <a:hlinkClick r:id="rId3"/>
              </a:rPr>
              <a:t>.</a:t>
            </a:r>
            <a:r>
              <a:rPr sz="2400" i="1" u="heavy" spc="-15" dirty="0" smtClean="0">
                <a:solidFill>
                  <a:srgbClr val="FF8018"/>
                </a:solidFill>
                <a:latin typeface="Lucida Sans Unicode"/>
                <a:cs typeface="Lucida Sans Unicode"/>
                <a:hlinkClick r:id="rId3"/>
              </a:rPr>
              <a:t>n</a:t>
            </a:r>
            <a:r>
              <a:rPr sz="2400" i="1" u="heavy" spc="-5" dirty="0" smtClean="0">
                <a:solidFill>
                  <a:srgbClr val="FF8018"/>
                </a:solidFill>
                <a:latin typeface="Lucida Sans Unicode"/>
                <a:cs typeface="Lucida Sans Unicode"/>
                <a:hlinkClick r:id="rId3"/>
              </a:rPr>
              <a:t>g</a:t>
            </a:r>
            <a:r>
              <a:rPr sz="2400" i="1" dirty="0">
                <a:latin typeface="Lucida Sans Unicode"/>
                <a:cs typeface="Lucida Sans Unicode"/>
              </a:rPr>
              <a:t>:</a:t>
            </a:r>
            <a:r>
              <a:rPr sz="2400" i="1" spc="195" dirty="0">
                <a:latin typeface="Times New Roman"/>
                <a:cs typeface="Times New Roman"/>
              </a:rPr>
              <a:t> </a:t>
            </a:r>
            <a:endParaRPr sz="2400" dirty="0">
              <a:latin typeface="Lucida Sans Unicode"/>
              <a:cs typeface="Lucida Sans Unicode"/>
            </a:endParaRPr>
          </a:p>
        </p:txBody>
      </p:sp>
      <p:sp>
        <p:nvSpPr>
          <p:cNvPr id="3" name="object 3"/>
          <p:cNvSpPr txBox="1"/>
          <p:nvPr/>
        </p:nvSpPr>
        <p:spPr>
          <a:xfrm>
            <a:off x="645978" y="1379429"/>
            <a:ext cx="7900162" cy="1006429"/>
          </a:xfrm>
          <a:prstGeom prst="rect">
            <a:avLst/>
          </a:prstGeom>
        </p:spPr>
        <p:txBody>
          <a:bodyPr vert="horz" wrap="square" lIns="0" tIns="0" rIns="0" bIns="0" rtlCol="0">
            <a:spAutoFit/>
          </a:bodyPr>
          <a:lstStyle/>
          <a:p>
            <a:pPr marL="12700" marR="5080" indent="548640">
              <a:lnSpc>
                <a:spcPct val="109000"/>
              </a:lnSpc>
            </a:pPr>
            <a:r>
              <a:rPr sz="2000" spc="-25" dirty="0">
                <a:latin typeface="Comic Sans MS"/>
                <a:cs typeface="Comic Sans MS"/>
              </a:rPr>
              <a:t>T</a:t>
            </a:r>
            <a:r>
              <a:rPr sz="2000" spc="-15" dirty="0">
                <a:latin typeface="Comic Sans MS"/>
                <a:cs typeface="Comic Sans MS"/>
              </a:rPr>
              <a:t>he</a:t>
            </a:r>
            <a:r>
              <a:rPr sz="2000" spc="105" dirty="0">
                <a:latin typeface="Times New Roman"/>
                <a:cs typeface="Times New Roman"/>
              </a:rPr>
              <a:t> </a:t>
            </a:r>
            <a:r>
              <a:rPr sz="2000" spc="-25" dirty="0">
                <a:latin typeface="Comic Sans MS"/>
                <a:cs typeface="Comic Sans MS"/>
              </a:rPr>
              <a:t>O</a:t>
            </a:r>
            <a:r>
              <a:rPr sz="2000" spc="-30" dirty="0">
                <a:latin typeface="Comic Sans MS"/>
                <a:cs typeface="Comic Sans MS"/>
              </a:rPr>
              <a:t>f</a:t>
            </a:r>
            <a:r>
              <a:rPr sz="2000" spc="-20" dirty="0">
                <a:latin typeface="Comic Sans MS"/>
                <a:cs typeface="Comic Sans MS"/>
              </a:rPr>
              <a:t>f</a:t>
            </a:r>
            <a:r>
              <a:rPr sz="2000" spc="-35" dirty="0">
                <a:latin typeface="Comic Sans MS"/>
                <a:cs typeface="Comic Sans MS"/>
              </a:rPr>
              <a:t>e</a:t>
            </a:r>
            <a:r>
              <a:rPr sz="2000" spc="-30" dirty="0">
                <a:latin typeface="Comic Sans MS"/>
                <a:cs typeface="Comic Sans MS"/>
              </a:rPr>
              <a:t>n</a:t>
            </a:r>
            <a:r>
              <a:rPr sz="2000" spc="-15" dirty="0">
                <a:latin typeface="Comic Sans MS"/>
                <a:cs typeface="Comic Sans MS"/>
              </a:rPr>
              <a:t>d</a:t>
            </a:r>
            <a:r>
              <a:rPr sz="2000" spc="-30" dirty="0">
                <a:latin typeface="Comic Sans MS"/>
                <a:cs typeface="Comic Sans MS"/>
              </a:rPr>
              <a:t>e</a:t>
            </a:r>
            <a:r>
              <a:rPr sz="2000" spc="15" dirty="0">
                <a:latin typeface="Comic Sans MS"/>
                <a:cs typeface="Comic Sans MS"/>
              </a:rPr>
              <a:t>r</a:t>
            </a:r>
            <a:r>
              <a:rPr sz="2000" spc="-10" dirty="0">
                <a:latin typeface="Comic Sans MS"/>
                <a:cs typeface="Comic Sans MS"/>
              </a:rPr>
              <a:t>s</a:t>
            </a:r>
            <a:r>
              <a:rPr sz="2000" spc="155" dirty="0">
                <a:latin typeface="Times New Roman"/>
                <a:cs typeface="Times New Roman"/>
              </a:rPr>
              <a:t> </a:t>
            </a:r>
            <a:r>
              <a:rPr sz="2000" spc="15" dirty="0">
                <a:latin typeface="Comic Sans MS"/>
                <a:cs typeface="Comic Sans MS"/>
              </a:rPr>
              <a:t>r</a:t>
            </a:r>
            <a:r>
              <a:rPr sz="2000" spc="-30" dirty="0">
                <a:latin typeface="Comic Sans MS"/>
                <a:cs typeface="Comic Sans MS"/>
              </a:rPr>
              <a:t>e</a:t>
            </a:r>
            <a:r>
              <a:rPr sz="2000" spc="-15" dirty="0">
                <a:latin typeface="Comic Sans MS"/>
                <a:cs typeface="Comic Sans MS"/>
              </a:rPr>
              <a:t>g</a:t>
            </a:r>
            <a:r>
              <a:rPr sz="2000" spc="-20" dirty="0">
                <a:latin typeface="Comic Sans MS"/>
                <a:cs typeface="Comic Sans MS"/>
              </a:rPr>
              <a:t>is</a:t>
            </a:r>
            <a:r>
              <a:rPr sz="2000" spc="-15" dirty="0">
                <a:latin typeface="Comic Sans MS"/>
                <a:cs typeface="Comic Sans MS"/>
              </a:rPr>
              <a:t>t</a:t>
            </a:r>
            <a:r>
              <a:rPr sz="2000" spc="-30" dirty="0">
                <a:latin typeface="Comic Sans MS"/>
                <a:cs typeface="Comic Sans MS"/>
              </a:rPr>
              <a:t>e</a:t>
            </a:r>
            <a:r>
              <a:rPr sz="2000" spc="-10" dirty="0">
                <a:latin typeface="Comic Sans MS"/>
                <a:cs typeface="Comic Sans MS"/>
              </a:rPr>
              <a:t>r</a:t>
            </a:r>
            <a:r>
              <a:rPr sz="2000" spc="145" dirty="0">
                <a:latin typeface="Times New Roman"/>
                <a:cs typeface="Times New Roman"/>
              </a:rPr>
              <a:t> </a:t>
            </a:r>
            <a:r>
              <a:rPr sz="2000" spc="-10" dirty="0">
                <a:latin typeface="Comic Sans MS"/>
                <a:cs typeface="Comic Sans MS"/>
              </a:rPr>
              <a:t>S</a:t>
            </a:r>
            <a:r>
              <a:rPr sz="2000" spc="-15" dirty="0">
                <a:latin typeface="Comic Sans MS"/>
                <a:cs typeface="Comic Sans MS"/>
              </a:rPr>
              <a:t>y</a:t>
            </a:r>
            <a:r>
              <a:rPr sz="2000" spc="-30" dirty="0">
                <a:latin typeface="Comic Sans MS"/>
                <a:cs typeface="Comic Sans MS"/>
              </a:rPr>
              <a:t>s</a:t>
            </a:r>
            <a:r>
              <a:rPr sz="2000" spc="-15" dirty="0">
                <a:latin typeface="Comic Sans MS"/>
                <a:cs typeface="Comic Sans MS"/>
              </a:rPr>
              <a:t>t</a:t>
            </a:r>
            <a:r>
              <a:rPr sz="2000" spc="-30" dirty="0">
                <a:latin typeface="Comic Sans MS"/>
                <a:cs typeface="Comic Sans MS"/>
              </a:rPr>
              <a:t>e</a:t>
            </a:r>
            <a:r>
              <a:rPr sz="2000" spc="-20" dirty="0">
                <a:latin typeface="Comic Sans MS"/>
                <a:cs typeface="Comic Sans MS"/>
              </a:rPr>
              <a:t>m</a:t>
            </a:r>
            <a:r>
              <a:rPr sz="2000" spc="130" dirty="0">
                <a:latin typeface="Times New Roman"/>
                <a:cs typeface="Times New Roman"/>
              </a:rPr>
              <a:t> </a:t>
            </a:r>
            <a:r>
              <a:rPr sz="2000" spc="-15" dirty="0">
                <a:latin typeface="Comic Sans MS"/>
                <a:cs typeface="Comic Sans MS"/>
              </a:rPr>
              <a:t>i</a:t>
            </a:r>
            <a:r>
              <a:rPr sz="2000" spc="-10" dirty="0">
                <a:latin typeface="Comic Sans MS"/>
                <a:cs typeface="Comic Sans MS"/>
              </a:rPr>
              <a:t>s</a:t>
            </a:r>
            <a:r>
              <a:rPr sz="2000" spc="105" dirty="0">
                <a:latin typeface="Times New Roman"/>
                <a:cs typeface="Times New Roman"/>
              </a:rPr>
              <a:t> </a:t>
            </a:r>
            <a:r>
              <a:rPr sz="2000" spc="-20" dirty="0">
                <a:latin typeface="Comic Sans MS"/>
                <a:cs typeface="Comic Sans MS"/>
              </a:rPr>
              <a:t>bot</a:t>
            </a:r>
            <a:r>
              <a:rPr sz="2000" spc="-15" dirty="0">
                <a:latin typeface="Comic Sans MS"/>
                <a:cs typeface="Comic Sans MS"/>
              </a:rPr>
              <a:t>h</a:t>
            </a:r>
            <a:r>
              <a:rPr sz="2000" spc="95" dirty="0">
                <a:latin typeface="Times New Roman"/>
                <a:cs typeface="Times New Roman"/>
              </a:rPr>
              <a:t> </a:t>
            </a:r>
            <a:r>
              <a:rPr sz="2000" spc="-30" dirty="0">
                <a:latin typeface="Comic Sans MS"/>
                <a:cs typeface="Comic Sans MS"/>
              </a:rPr>
              <a:t>we</a:t>
            </a:r>
            <a:r>
              <a:rPr sz="2000" spc="-15" dirty="0">
                <a:latin typeface="Comic Sans MS"/>
                <a:cs typeface="Comic Sans MS"/>
              </a:rPr>
              <a:t>b</a:t>
            </a:r>
            <a:r>
              <a:rPr sz="2000" spc="140" dirty="0">
                <a:latin typeface="Times New Roman"/>
                <a:cs typeface="Times New Roman"/>
              </a:rPr>
              <a:t> </a:t>
            </a:r>
            <a:r>
              <a:rPr sz="2000" spc="-30" dirty="0">
                <a:latin typeface="Comic Sans MS"/>
                <a:cs typeface="Comic Sans MS"/>
              </a:rPr>
              <a:t>a</a:t>
            </a:r>
            <a:r>
              <a:rPr sz="2000" spc="-25" dirty="0">
                <a:latin typeface="Comic Sans MS"/>
                <a:cs typeface="Comic Sans MS"/>
              </a:rPr>
              <a:t>pp</a:t>
            </a:r>
            <a:r>
              <a:rPr sz="2000" spc="-10" dirty="0">
                <a:latin typeface="Comic Sans MS"/>
                <a:cs typeface="Comic Sans MS"/>
              </a:rPr>
              <a:t>l</a:t>
            </a:r>
            <a:r>
              <a:rPr sz="2000" spc="-15" dirty="0">
                <a:latin typeface="Comic Sans MS"/>
                <a:cs typeface="Comic Sans MS"/>
              </a:rPr>
              <a:t>ic</a:t>
            </a:r>
            <a:r>
              <a:rPr sz="2000" spc="-25"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5" dirty="0">
                <a:latin typeface="Comic Sans MS"/>
                <a:cs typeface="Comic Sans MS"/>
              </a:rPr>
              <a:t>o</a:t>
            </a:r>
            <a:r>
              <a:rPr sz="2000" spc="-15" dirty="0">
                <a:latin typeface="Comic Sans MS"/>
                <a:cs typeface="Comic Sans MS"/>
              </a:rPr>
              <a:t>n</a:t>
            </a:r>
            <a:r>
              <a:rPr sz="2000" spc="180"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5" dirty="0">
                <a:latin typeface="Times New Roman"/>
                <a:cs typeface="Times New Roman"/>
              </a:rPr>
              <a:t> </a:t>
            </a:r>
            <a:r>
              <a:rPr sz="2000" spc="-40" dirty="0">
                <a:latin typeface="Comic Sans MS"/>
                <a:cs typeface="Comic Sans MS"/>
              </a:rPr>
              <a:t>w</a:t>
            </a:r>
            <a:r>
              <a:rPr sz="2000" spc="-20" dirty="0">
                <a:latin typeface="Comic Sans MS"/>
                <a:cs typeface="Comic Sans MS"/>
              </a:rPr>
              <a:t>i</a:t>
            </a:r>
            <a:r>
              <a:rPr sz="2000" spc="-30" dirty="0">
                <a:latin typeface="Comic Sans MS"/>
                <a:cs typeface="Comic Sans MS"/>
              </a:rPr>
              <a:t>n</a:t>
            </a:r>
            <a:r>
              <a:rPr sz="2000" spc="-20" dirty="0">
                <a:latin typeface="Comic Sans MS"/>
                <a:cs typeface="Comic Sans MS"/>
              </a:rPr>
              <a:t>d</a:t>
            </a:r>
            <a:r>
              <a:rPr sz="2000" spc="-5" dirty="0">
                <a:latin typeface="Comic Sans MS"/>
                <a:cs typeface="Comic Sans MS"/>
              </a:rPr>
              <a:t>o</a:t>
            </a:r>
            <a:r>
              <a:rPr sz="2000" spc="-40" dirty="0">
                <a:latin typeface="Comic Sans MS"/>
                <a:cs typeface="Comic Sans MS"/>
              </a:rPr>
              <a:t>w</a:t>
            </a:r>
            <a:r>
              <a:rPr sz="2000" spc="-10" dirty="0">
                <a:latin typeface="Comic Sans MS"/>
                <a:cs typeface="Comic Sans MS"/>
              </a:rPr>
              <a:t>s</a:t>
            </a:r>
            <a:r>
              <a:rPr sz="2000" spc="130" dirty="0">
                <a:latin typeface="Times New Roman"/>
                <a:cs typeface="Times New Roman"/>
              </a:rPr>
              <a:t> </a:t>
            </a:r>
            <a:r>
              <a:rPr sz="2000" spc="-30" dirty="0">
                <a:latin typeface="Comic Sans MS"/>
                <a:cs typeface="Comic Sans MS"/>
              </a:rPr>
              <a:t>app</a:t>
            </a:r>
            <a:r>
              <a:rPr sz="2000" spc="-10" dirty="0">
                <a:latin typeface="Comic Sans MS"/>
                <a:cs typeface="Comic Sans MS"/>
              </a:rPr>
              <a:t>lic</a:t>
            </a:r>
            <a:r>
              <a:rPr sz="2000" spc="-25" dirty="0">
                <a:latin typeface="Comic Sans MS"/>
                <a:cs typeface="Comic Sans MS"/>
              </a:rPr>
              <a:t>a</a:t>
            </a:r>
            <a:r>
              <a:rPr sz="2000" spc="-15" dirty="0">
                <a:latin typeface="Comic Sans MS"/>
                <a:cs typeface="Comic Sans MS"/>
              </a:rPr>
              <a:t>t</a:t>
            </a:r>
            <a:r>
              <a:rPr sz="2000" spc="-25" dirty="0">
                <a:latin typeface="Comic Sans MS"/>
                <a:cs typeface="Comic Sans MS"/>
              </a:rPr>
              <a:t>i</a:t>
            </a:r>
            <a:r>
              <a:rPr sz="2000" spc="-15" dirty="0">
                <a:latin typeface="Comic Sans MS"/>
                <a:cs typeface="Comic Sans MS"/>
              </a:rPr>
              <a:t>on</a:t>
            </a:r>
            <a:r>
              <a:rPr sz="2000" spc="180" dirty="0">
                <a:latin typeface="Times New Roman"/>
                <a:cs typeface="Times New Roman"/>
              </a:rPr>
              <a:t> </a:t>
            </a:r>
            <a:r>
              <a:rPr sz="2000" spc="-20" dirty="0">
                <a:latin typeface="Comic Sans MS"/>
                <a:cs typeface="Comic Sans MS"/>
              </a:rPr>
              <a:t>d</a:t>
            </a:r>
            <a:r>
              <a:rPr sz="2000" spc="-25" dirty="0">
                <a:latin typeface="Comic Sans MS"/>
                <a:cs typeface="Comic Sans MS"/>
              </a:rPr>
              <a:t>es</a:t>
            </a:r>
            <a:r>
              <a:rPr sz="2000" spc="-20" dirty="0">
                <a:latin typeface="Comic Sans MS"/>
                <a:cs typeface="Comic Sans MS"/>
              </a:rPr>
              <a:t>i</a:t>
            </a:r>
            <a:r>
              <a:rPr sz="2000" spc="-15" dirty="0">
                <a:latin typeface="Comic Sans MS"/>
                <a:cs typeface="Comic Sans MS"/>
              </a:rPr>
              <a:t>g</a:t>
            </a:r>
            <a:r>
              <a:rPr sz="2000" spc="-30" dirty="0">
                <a:latin typeface="Comic Sans MS"/>
                <a:cs typeface="Comic Sans MS"/>
              </a:rPr>
              <a:t>ne</a:t>
            </a:r>
            <a:r>
              <a:rPr sz="2000" spc="-15" dirty="0">
                <a:latin typeface="Comic Sans MS"/>
                <a:cs typeface="Comic Sans MS"/>
              </a:rPr>
              <a:t>d</a:t>
            </a:r>
            <a:r>
              <a:rPr sz="2000" spc="195" dirty="0">
                <a:latin typeface="Times New Roman"/>
                <a:cs typeface="Times New Roman"/>
              </a:rPr>
              <a:t> </a:t>
            </a:r>
            <a:r>
              <a:rPr sz="2000" spc="-15" dirty="0">
                <a:latin typeface="Comic Sans MS"/>
                <a:cs typeface="Comic Sans MS"/>
              </a:rPr>
              <a:t>to</a:t>
            </a:r>
            <a:r>
              <a:rPr sz="2000" spc="100" dirty="0">
                <a:latin typeface="Times New Roman"/>
                <a:cs typeface="Times New Roman"/>
              </a:rPr>
              <a:t> </a:t>
            </a:r>
            <a:r>
              <a:rPr sz="2000" spc="-15" dirty="0">
                <a:latin typeface="Comic Sans MS"/>
                <a:cs typeface="Comic Sans MS"/>
              </a:rPr>
              <a:t>c</a:t>
            </a:r>
            <a:r>
              <a:rPr sz="2000" spc="-30" dirty="0">
                <a:latin typeface="Comic Sans MS"/>
                <a:cs typeface="Comic Sans MS"/>
              </a:rPr>
              <a:t>ap</a:t>
            </a:r>
            <a:r>
              <a:rPr sz="2000" spc="-15" dirty="0">
                <a:latin typeface="Comic Sans MS"/>
                <a:cs typeface="Comic Sans MS"/>
              </a:rPr>
              <a:t>t</a:t>
            </a:r>
            <a:r>
              <a:rPr sz="2000" spc="-25" dirty="0">
                <a:latin typeface="Comic Sans MS"/>
                <a:cs typeface="Comic Sans MS"/>
              </a:rPr>
              <a:t>u</a:t>
            </a:r>
            <a:r>
              <a:rPr sz="2000" spc="5" dirty="0">
                <a:latin typeface="Comic Sans MS"/>
                <a:cs typeface="Comic Sans MS"/>
              </a:rPr>
              <a:t>r</a:t>
            </a:r>
            <a:r>
              <a:rPr sz="2000" spc="-30" dirty="0">
                <a:latin typeface="Comic Sans MS"/>
                <a:cs typeface="Comic Sans MS"/>
              </a:rPr>
              <a:t>e</a:t>
            </a:r>
            <a:r>
              <a:rPr sz="2000" spc="-10" dirty="0">
                <a:latin typeface="Comic Sans MS"/>
                <a:cs typeface="Comic Sans MS"/>
              </a:rPr>
              <a:t>s</a:t>
            </a:r>
            <a:r>
              <a:rPr sz="2000" spc="130" dirty="0">
                <a:latin typeface="Times New Roman"/>
                <a:cs typeface="Times New Roman"/>
              </a:rPr>
              <a:t> </a:t>
            </a:r>
            <a:r>
              <a:rPr sz="2000" spc="-15" dirty="0">
                <a:latin typeface="Comic Sans MS"/>
                <a:cs typeface="Comic Sans MS"/>
              </a:rPr>
              <a:t>o</a:t>
            </a:r>
            <a:r>
              <a:rPr sz="2000" spc="-20" dirty="0">
                <a:latin typeface="Comic Sans MS"/>
                <a:cs typeface="Comic Sans MS"/>
              </a:rPr>
              <a:t>f</a:t>
            </a:r>
            <a:r>
              <a:rPr sz="2000" spc="-30" dirty="0">
                <a:latin typeface="Comic Sans MS"/>
                <a:cs typeface="Comic Sans MS"/>
              </a:rPr>
              <a:t>fen</a:t>
            </a:r>
            <a:r>
              <a:rPr sz="2000" spc="-20" dirty="0">
                <a:latin typeface="Comic Sans MS"/>
                <a:cs typeface="Comic Sans MS"/>
              </a:rPr>
              <a:t>d</a:t>
            </a:r>
            <a:r>
              <a:rPr sz="2000" spc="-25" dirty="0">
                <a:latin typeface="Comic Sans MS"/>
                <a:cs typeface="Comic Sans MS"/>
              </a:rPr>
              <a:t>e</a:t>
            </a:r>
            <a:r>
              <a:rPr sz="2000" spc="5" dirty="0">
                <a:latin typeface="Comic Sans MS"/>
                <a:cs typeface="Comic Sans MS"/>
              </a:rPr>
              <a:t>r</a:t>
            </a:r>
            <a:r>
              <a:rPr sz="2000" spc="-10" dirty="0">
                <a:latin typeface="Comic Sans MS"/>
                <a:cs typeface="Comic Sans MS"/>
              </a:rPr>
              <a:t>s</a:t>
            </a:r>
            <a:r>
              <a:rPr sz="2000" spc="130" dirty="0">
                <a:latin typeface="Times New Roman"/>
                <a:cs typeface="Times New Roman"/>
              </a:rPr>
              <a:t> </a:t>
            </a:r>
            <a:r>
              <a:rPr sz="2000" spc="-20" dirty="0">
                <a:latin typeface="Comic Sans MS"/>
                <a:cs typeface="Comic Sans MS"/>
              </a:rPr>
              <a:t>d</a:t>
            </a:r>
            <a:r>
              <a:rPr sz="2000" spc="-25" dirty="0">
                <a:latin typeface="Comic Sans MS"/>
                <a:cs typeface="Comic Sans MS"/>
              </a:rPr>
              <a:t>a</a:t>
            </a:r>
            <a:r>
              <a:rPr sz="2000" spc="-15" dirty="0">
                <a:latin typeface="Comic Sans MS"/>
                <a:cs typeface="Comic Sans MS"/>
              </a:rPr>
              <a:t>t</a:t>
            </a:r>
            <a:r>
              <a:rPr sz="2000" spc="-35" dirty="0">
                <a:latin typeface="Comic Sans MS"/>
                <a:cs typeface="Comic Sans MS"/>
              </a:rPr>
              <a:t>a</a:t>
            </a:r>
            <a:r>
              <a:rPr sz="2000" spc="-5" dirty="0">
                <a:latin typeface="Comic Sans MS"/>
                <a:cs typeface="Comic Sans MS"/>
              </a:rPr>
              <a:t>.</a:t>
            </a:r>
            <a:r>
              <a:rPr sz="2000" spc="125" dirty="0">
                <a:latin typeface="Times New Roman"/>
                <a:cs typeface="Times New Roman"/>
              </a:rPr>
              <a:t> </a:t>
            </a:r>
            <a:r>
              <a:rPr sz="2000" spc="-25" dirty="0">
                <a:latin typeface="Comic Sans MS"/>
                <a:cs typeface="Comic Sans MS"/>
              </a:rPr>
              <a:t>I</a:t>
            </a:r>
            <a:r>
              <a:rPr sz="2000" spc="-10" dirty="0">
                <a:latin typeface="Comic Sans MS"/>
                <a:cs typeface="Comic Sans MS"/>
              </a:rPr>
              <a:t>t</a:t>
            </a:r>
            <a:r>
              <a:rPr sz="2000" spc="114" dirty="0">
                <a:latin typeface="Times New Roman"/>
                <a:cs typeface="Times New Roman"/>
              </a:rPr>
              <a:t> </a:t>
            </a:r>
            <a:r>
              <a:rPr sz="2000" spc="-20" dirty="0">
                <a:latin typeface="Comic Sans MS"/>
                <a:cs typeface="Comic Sans MS"/>
              </a:rPr>
              <a:t>i</a:t>
            </a:r>
            <a:r>
              <a:rPr sz="2000" spc="-10" dirty="0">
                <a:latin typeface="Comic Sans MS"/>
                <a:cs typeface="Comic Sans MS"/>
              </a:rPr>
              <a:t>s</a:t>
            </a:r>
            <a:r>
              <a:rPr sz="2000" spc="-5" dirty="0">
                <a:latin typeface="Times New Roman"/>
                <a:cs typeface="Times New Roman"/>
              </a:rPr>
              <a:t> </a:t>
            </a:r>
            <a:r>
              <a:rPr sz="2000" spc="-30" dirty="0">
                <a:latin typeface="Comic Sans MS"/>
                <a:cs typeface="Comic Sans MS"/>
              </a:rPr>
              <a:t>a</a:t>
            </a:r>
            <a:r>
              <a:rPr sz="2000" spc="-15" dirty="0">
                <a:latin typeface="Comic Sans MS"/>
                <a:cs typeface="Comic Sans MS"/>
              </a:rPr>
              <a:t>n</a:t>
            </a:r>
            <a:r>
              <a:rPr sz="2000" spc="80" dirty="0">
                <a:latin typeface="Times New Roman"/>
                <a:cs typeface="Times New Roman"/>
              </a:rPr>
              <a:t> </a:t>
            </a:r>
            <a:r>
              <a:rPr sz="2000" spc="-25" dirty="0">
                <a:latin typeface="Comic Sans MS"/>
                <a:cs typeface="Comic Sans MS"/>
              </a:rPr>
              <a:t>e</a:t>
            </a:r>
            <a:r>
              <a:rPr sz="2000" spc="-10" dirty="0">
                <a:latin typeface="Comic Sans MS"/>
                <a:cs typeface="Comic Sans MS"/>
              </a:rPr>
              <a:t>l</a:t>
            </a:r>
            <a:r>
              <a:rPr sz="2000" spc="-30" dirty="0">
                <a:latin typeface="Comic Sans MS"/>
                <a:cs typeface="Comic Sans MS"/>
              </a:rPr>
              <a:t>e</a:t>
            </a:r>
            <a:r>
              <a:rPr sz="2000" spc="-10" dirty="0">
                <a:latin typeface="Comic Sans MS"/>
                <a:cs typeface="Comic Sans MS"/>
              </a:rPr>
              <a:t>c</a:t>
            </a:r>
            <a:r>
              <a:rPr sz="2000" spc="-15" dirty="0">
                <a:latin typeface="Comic Sans MS"/>
                <a:cs typeface="Comic Sans MS"/>
              </a:rPr>
              <a:t>t</a:t>
            </a:r>
            <a:r>
              <a:rPr sz="2000" spc="5" dirty="0">
                <a:latin typeface="Comic Sans MS"/>
                <a:cs typeface="Comic Sans MS"/>
              </a:rPr>
              <a:t>r</a:t>
            </a:r>
            <a:r>
              <a:rPr sz="2000" spc="-10" dirty="0">
                <a:latin typeface="Comic Sans MS"/>
                <a:cs typeface="Comic Sans MS"/>
              </a:rPr>
              <a:t>o</a:t>
            </a:r>
            <a:r>
              <a:rPr sz="2000" spc="-30" dirty="0">
                <a:latin typeface="Comic Sans MS"/>
                <a:cs typeface="Comic Sans MS"/>
              </a:rPr>
              <a:t>n</a:t>
            </a:r>
            <a:r>
              <a:rPr sz="2000" spc="-15" dirty="0">
                <a:latin typeface="Comic Sans MS"/>
                <a:cs typeface="Comic Sans MS"/>
              </a:rPr>
              <a:t>ic</a:t>
            </a:r>
            <a:r>
              <a:rPr sz="2000" spc="145" dirty="0">
                <a:latin typeface="Times New Roman"/>
                <a:cs typeface="Times New Roman"/>
              </a:rPr>
              <a:t> </a:t>
            </a:r>
            <a:r>
              <a:rPr sz="2000" spc="-35" dirty="0">
                <a:latin typeface="Comic Sans MS"/>
                <a:cs typeface="Comic Sans MS"/>
              </a:rPr>
              <a:t>w</a:t>
            </a:r>
            <a:r>
              <a:rPr sz="2000" spc="-30" dirty="0">
                <a:latin typeface="Comic Sans MS"/>
                <a:cs typeface="Comic Sans MS"/>
              </a:rPr>
              <a:t>a</a:t>
            </a:r>
            <a:r>
              <a:rPr sz="2000" spc="-15" dirty="0">
                <a:latin typeface="Comic Sans MS"/>
                <a:cs typeface="Comic Sans MS"/>
              </a:rPr>
              <a:t>y</a:t>
            </a:r>
            <a:r>
              <a:rPr sz="2000" spc="114" dirty="0">
                <a:latin typeface="Times New Roman"/>
                <a:cs typeface="Times New Roman"/>
              </a:rPr>
              <a:t> </a:t>
            </a:r>
            <a:r>
              <a:rPr sz="2000" spc="-10" dirty="0">
                <a:latin typeface="Comic Sans MS"/>
                <a:cs typeface="Comic Sans MS"/>
              </a:rPr>
              <a:t>o</a:t>
            </a:r>
            <a:r>
              <a:rPr sz="2000" spc="-15" dirty="0">
                <a:latin typeface="Comic Sans MS"/>
                <a:cs typeface="Comic Sans MS"/>
              </a:rPr>
              <a:t>f</a:t>
            </a:r>
            <a:r>
              <a:rPr sz="2000" spc="95" dirty="0">
                <a:latin typeface="Times New Roman"/>
                <a:cs typeface="Times New Roman"/>
              </a:rPr>
              <a:t> </a:t>
            </a:r>
            <a:r>
              <a:rPr sz="2000" spc="-20" dirty="0">
                <a:latin typeface="Comic Sans MS"/>
                <a:cs typeface="Comic Sans MS"/>
              </a:rPr>
              <a:t>bo</a:t>
            </a:r>
            <a:r>
              <a:rPr sz="2000" spc="-5" dirty="0">
                <a:latin typeface="Comic Sans MS"/>
                <a:cs typeface="Comic Sans MS"/>
              </a:rPr>
              <a:t>o</a:t>
            </a:r>
            <a:r>
              <a:rPr sz="2000" spc="-10" dirty="0">
                <a:latin typeface="Comic Sans MS"/>
                <a:cs typeface="Comic Sans MS"/>
              </a:rPr>
              <a:t>ki</a:t>
            </a:r>
            <a:r>
              <a:rPr sz="2000" spc="-30" dirty="0">
                <a:latin typeface="Comic Sans MS"/>
                <a:cs typeface="Comic Sans MS"/>
              </a:rPr>
              <a:t>n</a:t>
            </a:r>
            <a:r>
              <a:rPr sz="2000" spc="-15" dirty="0">
                <a:latin typeface="Comic Sans MS"/>
                <a:cs typeface="Comic Sans MS"/>
              </a:rPr>
              <a:t>g</a:t>
            </a:r>
            <a:r>
              <a:rPr sz="2000" spc="120" dirty="0">
                <a:latin typeface="Times New Roman"/>
                <a:cs typeface="Times New Roman"/>
              </a:rPr>
              <a:t> </a:t>
            </a:r>
            <a:r>
              <a:rPr sz="2000" spc="-15" dirty="0">
                <a:latin typeface="Comic Sans MS"/>
                <a:cs typeface="Comic Sans MS"/>
              </a:rPr>
              <a:t>t</a:t>
            </a:r>
            <a:r>
              <a:rPr sz="2000" spc="5" dirty="0">
                <a:latin typeface="Comic Sans MS"/>
                <a:cs typeface="Comic Sans MS"/>
              </a:rPr>
              <a:t>r</a:t>
            </a:r>
            <a:r>
              <a:rPr sz="2000" spc="-30" dirty="0">
                <a:latin typeface="Comic Sans MS"/>
                <a:cs typeface="Comic Sans MS"/>
              </a:rPr>
              <a:t>a</a:t>
            </a:r>
            <a:r>
              <a:rPr sz="2000" spc="-20" dirty="0">
                <a:latin typeface="Comic Sans MS"/>
                <a:cs typeface="Comic Sans MS"/>
              </a:rPr>
              <a:t>f</a:t>
            </a:r>
            <a:r>
              <a:rPr sz="2000" spc="-25" dirty="0">
                <a:latin typeface="Comic Sans MS"/>
                <a:cs typeface="Comic Sans MS"/>
              </a:rPr>
              <a:t>f</a:t>
            </a:r>
            <a:r>
              <a:rPr sz="2000" spc="-15" dirty="0">
                <a:latin typeface="Comic Sans MS"/>
                <a:cs typeface="Comic Sans MS"/>
              </a:rPr>
              <a:t>ic</a:t>
            </a:r>
            <a:r>
              <a:rPr sz="2000" spc="120" dirty="0">
                <a:latin typeface="Times New Roman"/>
                <a:cs typeface="Times New Roman"/>
              </a:rPr>
              <a:t> </a:t>
            </a:r>
            <a:r>
              <a:rPr sz="2000" spc="-10" dirty="0">
                <a:latin typeface="Comic Sans MS"/>
                <a:cs typeface="Comic Sans MS"/>
              </a:rPr>
              <a:t>o</a:t>
            </a:r>
            <a:r>
              <a:rPr sz="2000" spc="-20" dirty="0">
                <a:latin typeface="Comic Sans MS"/>
                <a:cs typeface="Comic Sans MS"/>
              </a:rPr>
              <a:t>f</a:t>
            </a:r>
            <a:r>
              <a:rPr sz="2000" spc="-25" dirty="0">
                <a:latin typeface="Comic Sans MS"/>
                <a:cs typeface="Comic Sans MS"/>
              </a:rPr>
              <a:t>f</a:t>
            </a:r>
            <a:r>
              <a:rPr sz="2000" spc="-30" dirty="0">
                <a:latin typeface="Comic Sans MS"/>
                <a:cs typeface="Comic Sans MS"/>
              </a:rPr>
              <a:t>en</a:t>
            </a:r>
            <a:r>
              <a:rPr sz="2000" spc="-15" dirty="0">
                <a:latin typeface="Comic Sans MS"/>
                <a:cs typeface="Comic Sans MS"/>
              </a:rPr>
              <a:t>d</a:t>
            </a:r>
            <a:r>
              <a:rPr sz="2000" spc="-30" dirty="0">
                <a:latin typeface="Comic Sans MS"/>
                <a:cs typeface="Comic Sans MS"/>
              </a:rPr>
              <a:t>e</a:t>
            </a:r>
            <a:r>
              <a:rPr sz="2000" spc="15" dirty="0">
                <a:latin typeface="Comic Sans MS"/>
                <a:cs typeface="Comic Sans MS"/>
              </a:rPr>
              <a:t>r</a:t>
            </a:r>
            <a:r>
              <a:rPr sz="2000" spc="-20" dirty="0">
                <a:latin typeface="Comic Sans MS"/>
                <a:cs typeface="Comic Sans MS"/>
              </a:rPr>
              <a:t>s</a:t>
            </a:r>
            <a:r>
              <a:rPr sz="2000" spc="-5" dirty="0">
                <a:latin typeface="Comic Sans MS"/>
                <a:cs typeface="Comic Sans MS"/>
              </a:rPr>
              <a:t>.</a:t>
            </a:r>
            <a:endParaRPr sz="2000" dirty="0">
              <a:latin typeface="Comic Sans MS"/>
              <a:cs typeface="Comic Sans MS"/>
            </a:endParaRPr>
          </a:p>
        </p:txBody>
      </p:sp>
      <p:sp>
        <p:nvSpPr>
          <p:cNvPr id="5" name="Rectangle 4"/>
          <p:cNvSpPr/>
          <p:nvPr/>
        </p:nvSpPr>
        <p:spPr>
          <a:xfrm>
            <a:off x="304800" y="2475813"/>
            <a:ext cx="7848600" cy="3985706"/>
          </a:xfrm>
          <a:prstGeom prst="rect">
            <a:avLst/>
          </a:prstGeom>
        </p:spPr>
        <p:txBody>
          <a:bodyPr wrap="square">
            <a:spAutoFit/>
          </a:bodyPr>
          <a:lstStyle/>
          <a:p>
            <a:pPr marL="457200" marR="0" algn="just">
              <a:lnSpc>
                <a:spcPct val="115000"/>
              </a:lnSpc>
              <a:spcBef>
                <a:spcPts val="0"/>
              </a:spcBef>
              <a:spcAft>
                <a:spcPts val="1000"/>
              </a:spcAft>
            </a:pPr>
            <a:r>
              <a:rPr lang="en-GB" sz="2000" dirty="0" smtClean="0">
                <a:solidFill>
                  <a:srgbClr val="000000"/>
                </a:solidFill>
                <a:latin typeface="Comic Sans MS" panose="030F0702030302020204" pitchFamily="66" charset="0"/>
                <a:ea typeface="Calibri" panose="020F0502020204030204" pitchFamily="34" charset="0"/>
                <a:cs typeface="Calibri" panose="020F0502020204030204" pitchFamily="34" charset="0"/>
              </a:rPr>
              <a:t>This </a:t>
            </a:r>
            <a:r>
              <a:rPr lang="en-GB" sz="2000" dirty="0">
                <a:solidFill>
                  <a:srgbClr val="000000"/>
                </a:solidFill>
                <a:latin typeface="Comic Sans MS" panose="030F0702030302020204" pitchFamily="66" charset="0"/>
                <a:ea typeface="Calibri" panose="020F0502020204030204" pitchFamily="34" charset="0"/>
                <a:cs typeface="Calibri" panose="020F0502020204030204" pitchFamily="34" charset="0"/>
              </a:rPr>
              <a:t>is an Automated Payment System for offenders. </a:t>
            </a:r>
            <a:r>
              <a:rPr lang="en-GB" sz="2000" dirty="0">
                <a:latin typeface="Comic Sans MS" panose="030F0702030302020204" pitchFamily="66" charset="0"/>
                <a:ea typeface="Calibri" panose="020F0502020204030204" pitchFamily="34" charset="0"/>
                <a:cs typeface="Calibri" panose="020F0502020204030204" pitchFamily="34" charset="0"/>
              </a:rPr>
              <a:t>This portal became necessary due to the unresponsive attitude of some banks in giving us detailed report of offender’s payment.</a:t>
            </a:r>
            <a:r>
              <a:rPr lang="en-GB" sz="2000" dirty="0">
                <a:solidFill>
                  <a:srgbClr val="000000"/>
                </a:solidFill>
                <a:latin typeface="Comic Sans MS" panose="030F0702030302020204" pitchFamily="66" charset="0"/>
                <a:ea typeface="Calibri" panose="020F0502020204030204" pitchFamily="34" charset="0"/>
                <a:cs typeface="Calibri" panose="020F0502020204030204" pitchFamily="34" charset="0"/>
              </a:rPr>
              <a:t> This system was designed to help make payment of fines for the various offences committed on Nigerian roads easier. Offenders can now pay their fines online by using any of the available payment cards in the country. This has in turn increased operational efficiency while removing unnecessary bottlenecks in this process.</a:t>
            </a:r>
            <a:r>
              <a:rPr lang="en-GB" sz="2000" dirty="0">
                <a:latin typeface="Comic Sans MS" panose="030F0702030302020204" pitchFamily="66" charset="0"/>
                <a:ea typeface="Calibri" panose="020F0502020204030204" pitchFamily="34" charset="0"/>
                <a:cs typeface="Calibri" panose="020F0502020204030204" pitchFamily="34" charset="0"/>
              </a:rPr>
              <a:t> This portal makes available comprehensive details of all offenders in our various zones in Nigeria</a:t>
            </a:r>
            <a:r>
              <a:rPr lang="en-GB" sz="2000" dirty="0" smtClean="0">
                <a:latin typeface="Comic Sans MS" panose="030F0702030302020204" pitchFamily="66"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ectangle 3"/>
          <p:cNvSpPr/>
          <p:nvPr/>
        </p:nvSpPr>
        <p:spPr>
          <a:xfrm>
            <a:off x="838200" y="1447800"/>
            <a:ext cx="7543800" cy="4401205"/>
          </a:xfrm>
          <a:prstGeom prst="rect">
            <a:avLst/>
          </a:prstGeom>
        </p:spPr>
        <p:txBody>
          <a:bodyPr wrap="square">
            <a:spAutoFit/>
          </a:bodyPr>
          <a:lstStyle/>
          <a:p>
            <a:r>
              <a:rPr lang="en-GB" sz="2800" dirty="0">
                <a:latin typeface="Comic Sans MS" panose="030F0702030302020204" pitchFamily="66" charset="0"/>
              </a:rPr>
              <a:t>Other benefits include the ability to identify the offence committed, amount to be paid, date of offence, and the location of offence committed. </a:t>
            </a:r>
            <a:r>
              <a:rPr lang="en-US" sz="2800" dirty="0">
                <a:latin typeface="Comic Sans MS" panose="030F0702030302020204" pitchFamily="66" charset="0"/>
              </a:rPr>
              <a:t/>
            </a:r>
            <a:br>
              <a:rPr lang="en-US" sz="2800" dirty="0">
                <a:latin typeface="Comic Sans MS" panose="030F0702030302020204" pitchFamily="66" charset="0"/>
              </a:rPr>
            </a:br>
            <a:r>
              <a:rPr lang="en-GB" sz="2800" dirty="0">
                <a:latin typeface="Comic Sans MS" panose="030F0702030302020204" pitchFamily="66" charset="0"/>
              </a:rPr>
              <a:t>This information is achieved with the use of E-ticketing tablets and a printer for generating offender’s tickets used by our officers on the road in issuing offenders penalty tickets.</a:t>
            </a:r>
            <a:r>
              <a:rPr lang="en-US" sz="2800" dirty="0">
                <a:latin typeface="Comic Sans MS" panose="030F0702030302020204" pitchFamily="66" charset="0"/>
              </a:rPr>
              <a:t/>
            </a:r>
            <a:br>
              <a:rPr lang="en-US" sz="2800" dirty="0">
                <a:latin typeface="Comic Sans MS" panose="030F0702030302020204" pitchFamily="66" charset="0"/>
              </a:rPr>
            </a:br>
            <a:endParaRPr lang="en-US" sz="2800" dirty="0">
              <a:latin typeface="Comic Sans MS" panose="030F0702030302020204" pitchFamily="66" charset="0"/>
            </a:endParaRPr>
          </a:p>
        </p:txBody>
      </p:sp>
    </p:spTree>
    <p:extLst>
      <p:ext uri="{BB962C8B-B14F-4D97-AF65-F5344CB8AC3E}">
        <p14:creationId xmlns:p14="http://schemas.microsoft.com/office/powerpoint/2010/main" val="2929219490"/>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01673" y="1752600"/>
            <a:ext cx="7826380" cy="4881562"/>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701673" y="152400"/>
            <a:ext cx="7826380" cy="1494768"/>
          </a:xfrm>
          <a:prstGeom prst="rect">
            <a:avLst/>
          </a:prstGeom>
        </p:spPr>
        <p:txBody>
          <a:bodyPr wrap="square">
            <a:spAutoFit/>
          </a:bodyPr>
          <a:lstStyle/>
          <a:p>
            <a:pPr marL="228600" marR="0" indent="-228600" algn="just">
              <a:lnSpc>
                <a:spcPct val="115000"/>
              </a:lnSpc>
              <a:spcBef>
                <a:spcPts val="0"/>
              </a:spcBef>
              <a:spcAft>
                <a:spcPts val="1000"/>
              </a:spcAft>
            </a:pPr>
            <a:r>
              <a:rPr lang="en-GB" dirty="0">
                <a:latin typeface="Comic Sans MS" panose="030F0702030302020204" pitchFamily="66" charset="0"/>
                <a:ea typeface="Calibri" panose="020F0502020204030204" pitchFamily="34" charset="0"/>
                <a:cs typeface="Calibri" panose="020F0502020204030204" pitchFamily="34" charset="0"/>
              </a:rPr>
              <a:t>The </a:t>
            </a:r>
            <a:r>
              <a:rPr lang="en-GB" b="1" dirty="0">
                <a:solidFill>
                  <a:srgbClr val="FF0000"/>
                </a:solidFill>
                <a:latin typeface="Comic Sans MS" panose="030F0702030302020204" pitchFamily="66" charset="0"/>
                <a:ea typeface="Calibri" panose="020F0502020204030204" pitchFamily="34" charset="0"/>
                <a:cs typeface="Calibri" panose="020F0502020204030204" pitchFamily="34" charset="0"/>
              </a:rPr>
              <a:t>ticket number</a:t>
            </a:r>
            <a:r>
              <a:rPr lang="en-GB" dirty="0">
                <a:latin typeface="Comic Sans MS" panose="030F0702030302020204" pitchFamily="66" charset="0"/>
                <a:ea typeface="Calibri" panose="020F0502020204030204" pitchFamily="34" charset="0"/>
                <a:cs typeface="Calibri" panose="020F0502020204030204" pitchFamily="34" charset="0"/>
              </a:rPr>
              <a:t> when </a:t>
            </a:r>
            <a:r>
              <a:rPr lang="en-GB" b="1" dirty="0">
                <a:solidFill>
                  <a:srgbClr val="FF0000"/>
                </a:solidFill>
                <a:latin typeface="Comic Sans MS" panose="030F0702030302020204" pitchFamily="66" charset="0"/>
                <a:ea typeface="Calibri" panose="020F0502020204030204" pitchFamily="34" charset="0"/>
                <a:cs typeface="Calibri" panose="020F0502020204030204" pitchFamily="34" charset="0"/>
              </a:rPr>
              <a:t>viewed</a:t>
            </a:r>
            <a:r>
              <a:rPr lang="en-GB" dirty="0">
                <a:latin typeface="Comic Sans MS" panose="030F0702030302020204" pitchFamily="66" charset="0"/>
                <a:ea typeface="Calibri" panose="020F0502020204030204" pitchFamily="34" charset="0"/>
                <a:cs typeface="Calibri" panose="020F0502020204030204" pitchFamily="34" charset="0"/>
              </a:rPr>
              <a:t> provides </a:t>
            </a:r>
            <a:r>
              <a:rPr lang="en-GB" b="1" dirty="0">
                <a:latin typeface="Comic Sans MS" panose="030F0702030302020204" pitchFamily="66" charset="0"/>
                <a:ea typeface="Calibri" panose="020F0502020204030204" pitchFamily="34" charset="0"/>
                <a:cs typeface="Calibri" panose="020F0502020204030204" pitchFamily="34" charset="0"/>
              </a:rPr>
              <a:t>offender’s details</a:t>
            </a:r>
            <a:r>
              <a:rPr lang="en-GB" dirty="0">
                <a:latin typeface="Comic Sans MS" panose="030F0702030302020204" pitchFamily="66" charset="0"/>
                <a:ea typeface="Calibri" panose="020F0502020204030204" pitchFamily="34" charset="0"/>
                <a:cs typeface="Calibri" panose="020F0502020204030204" pitchFamily="34" charset="0"/>
              </a:rPr>
              <a:t> such </a:t>
            </a:r>
            <a:r>
              <a:rPr lang="en-GB" dirty="0" smtClean="0">
                <a:latin typeface="Comic Sans MS" panose="030F0702030302020204" pitchFamily="66" charset="0"/>
                <a:ea typeface="Calibri" panose="020F0502020204030204" pitchFamily="34" charset="0"/>
                <a:cs typeface="Calibri" panose="020F0502020204030204" pitchFamily="34" charset="0"/>
              </a:rPr>
              <a:t>as;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r>
              <a:rPr lang="en-GB" dirty="0" smtClean="0">
                <a:latin typeface="Comic Sans MS" panose="030F0702030302020204" pitchFamily="66" charset="0"/>
                <a:ea typeface="Calibri" panose="020F0502020204030204" pitchFamily="34" charset="0"/>
                <a:cs typeface="Calibri" panose="020F0502020204030204" pitchFamily="34" charset="0"/>
              </a:rPr>
              <a:t>Offender’s </a:t>
            </a:r>
            <a:r>
              <a:rPr lang="en-GB" dirty="0">
                <a:latin typeface="Comic Sans MS" panose="030F0702030302020204" pitchFamily="66" charset="0"/>
                <a:ea typeface="Calibri" panose="020F0502020204030204" pitchFamily="34" charset="0"/>
                <a:cs typeface="Calibri" panose="020F0502020204030204" pitchFamily="34" charset="0"/>
              </a:rPr>
              <a:t>name and address, Phone Number of Offender, Age group, Driver’s license number, Date issued and Expiry , qualification and date of birth.</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0828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4047" y="0"/>
            <a:ext cx="8046720" cy="16184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87398" y="1573227"/>
            <a:ext cx="7761366" cy="511490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4872" y="32084"/>
            <a:ext cx="7869528" cy="738664"/>
          </a:xfrm>
          <a:prstGeom prst="rect">
            <a:avLst/>
          </a:prstGeom>
        </p:spPr>
        <p:txBody>
          <a:bodyPr vert="horz" wrap="square" lIns="0" tIns="0" rIns="0" bIns="0" rtlCol="0">
            <a:spAutoFit/>
          </a:bodyPr>
          <a:lstStyle/>
          <a:p>
            <a:pPr marL="268605" marR="5080" indent="-25654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sz="2400" spc="25" dirty="0" smtClean="0">
                <a:latin typeface="Times New Roman"/>
                <a:cs typeface="Times New Roman"/>
              </a:rPr>
              <a:t> </a:t>
            </a:r>
            <a:r>
              <a:rPr sz="2400" spc="-5" dirty="0">
                <a:latin typeface="Comic Sans MS"/>
                <a:cs typeface="Comic Sans MS"/>
              </a:rPr>
              <a:t>R</a:t>
            </a:r>
            <a:r>
              <a:rPr sz="2400" spc="10" dirty="0">
                <a:latin typeface="Comic Sans MS"/>
                <a:cs typeface="Comic Sans MS"/>
              </a:rPr>
              <a:t>o</a:t>
            </a:r>
            <a:r>
              <a:rPr sz="2400" dirty="0">
                <a:latin typeface="Comic Sans MS"/>
                <a:cs typeface="Comic Sans MS"/>
              </a:rPr>
              <a:t>ad</a:t>
            </a:r>
            <a:r>
              <a:rPr sz="2400" spc="114" dirty="0">
                <a:latin typeface="Times New Roman"/>
                <a:cs typeface="Times New Roman"/>
              </a:rPr>
              <a:t> </a:t>
            </a:r>
            <a:r>
              <a:rPr sz="2400" dirty="0">
                <a:latin typeface="Comic Sans MS"/>
                <a:cs typeface="Comic Sans MS"/>
              </a:rPr>
              <a:t>T</a:t>
            </a:r>
            <a:r>
              <a:rPr sz="2400" spc="25" dirty="0">
                <a:latin typeface="Comic Sans MS"/>
                <a:cs typeface="Comic Sans MS"/>
              </a:rPr>
              <a:t>r</a:t>
            </a:r>
            <a:r>
              <a:rPr sz="2400" dirty="0">
                <a:latin typeface="Comic Sans MS"/>
                <a:cs typeface="Comic Sans MS"/>
              </a:rPr>
              <a:t>affic</a:t>
            </a:r>
            <a:r>
              <a:rPr sz="2400" spc="85" dirty="0">
                <a:latin typeface="Times New Roman"/>
                <a:cs typeface="Times New Roman"/>
              </a:rPr>
              <a:t> </a:t>
            </a:r>
            <a:r>
              <a:rPr sz="2400" spc="-25" dirty="0">
                <a:latin typeface="Comic Sans MS"/>
                <a:cs typeface="Comic Sans MS"/>
              </a:rPr>
              <a:t>C</a:t>
            </a:r>
            <a:r>
              <a:rPr sz="2400" spc="20" dirty="0">
                <a:latin typeface="Comic Sans MS"/>
                <a:cs typeface="Comic Sans MS"/>
              </a:rPr>
              <a:t>r</a:t>
            </a:r>
            <a:r>
              <a:rPr sz="2400" spc="-15" dirty="0">
                <a:latin typeface="Comic Sans MS"/>
                <a:cs typeface="Comic Sans MS"/>
              </a:rPr>
              <a:t>ash</a:t>
            </a:r>
            <a:r>
              <a:rPr sz="2400" spc="-10" dirty="0">
                <a:latin typeface="Times New Roman"/>
                <a:cs typeface="Times New Roman"/>
              </a:rPr>
              <a:t> </a:t>
            </a:r>
            <a:r>
              <a:rPr sz="2400" spc="5" dirty="0">
                <a:latin typeface="Comic Sans MS"/>
                <a:cs typeface="Comic Sans MS"/>
              </a:rPr>
              <a:t>I</a:t>
            </a:r>
            <a:r>
              <a:rPr sz="2400" spc="-10" dirty="0">
                <a:latin typeface="Comic Sans MS"/>
                <a:cs typeface="Comic Sans MS"/>
              </a:rPr>
              <a:t>n</a:t>
            </a:r>
            <a:r>
              <a:rPr sz="2400" spc="-5" dirty="0">
                <a:latin typeface="Comic Sans MS"/>
                <a:cs typeface="Comic Sans MS"/>
              </a:rPr>
              <a:t>f</a:t>
            </a:r>
            <a:r>
              <a:rPr sz="2400" spc="10" dirty="0">
                <a:latin typeface="Comic Sans MS"/>
                <a:cs typeface="Comic Sans MS"/>
              </a:rPr>
              <a:t>o</a:t>
            </a:r>
            <a:r>
              <a:rPr sz="2400" spc="20" dirty="0">
                <a:latin typeface="Comic Sans MS"/>
                <a:cs typeface="Comic Sans MS"/>
              </a:rPr>
              <a:t>r</a:t>
            </a:r>
            <a:r>
              <a:rPr sz="2400" spc="-15" dirty="0">
                <a:latin typeface="Comic Sans MS"/>
                <a:cs typeface="Comic Sans MS"/>
              </a:rPr>
              <a:t>mati</a:t>
            </a:r>
            <a:r>
              <a:rPr sz="2400" spc="-10" dirty="0">
                <a:latin typeface="Comic Sans MS"/>
                <a:cs typeface="Comic Sans MS"/>
              </a:rPr>
              <a:t>o</a:t>
            </a:r>
            <a:r>
              <a:rPr sz="2400" dirty="0">
                <a:latin typeface="Comic Sans MS"/>
                <a:cs typeface="Comic Sans MS"/>
              </a:rPr>
              <a:t>n</a:t>
            </a:r>
            <a:r>
              <a:rPr sz="2400" spc="35" dirty="0">
                <a:latin typeface="Times New Roman"/>
                <a:cs typeface="Times New Roman"/>
              </a:rPr>
              <a:t> </a:t>
            </a:r>
            <a:r>
              <a:rPr sz="2400" spc="-10" dirty="0">
                <a:latin typeface="Comic Sans MS"/>
                <a:cs typeface="Comic Sans MS"/>
              </a:rPr>
              <a:t>S</a:t>
            </a:r>
            <a:r>
              <a:rPr sz="2400" spc="-15" dirty="0">
                <a:latin typeface="Comic Sans MS"/>
                <a:cs typeface="Comic Sans MS"/>
              </a:rPr>
              <a:t>ystem</a:t>
            </a:r>
            <a:r>
              <a:rPr sz="2400" spc="100" dirty="0">
                <a:latin typeface="Times New Roman"/>
                <a:cs typeface="Times New Roman"/>
              </a:rPr>
              <a:t> </a:t>
            </a:r>
            <a:r>
              <a:rPr sz="2400" spc="5" dirty="0">
                <a:latin typeface="Comic Sans MS"/>
                <a:cs typeface="Comic Sans MS"/>
              </a:rPr>
              <a:t>(</a:t>
            </a:r>
            <a:r>
              <a:rPr sz="2400" spc="-5" dirty="0">
                <a:latin typeface="Comic Sans MS"/>
                <a:cs typeface="Comic Sans MS"/>
              </a:rPr>
              <a:t>RTC</a:t>
            </a:r>
            <a:r>
              <a:rPr sz="2400" spc="5" dirty="0">
                <a:latin typeface="Comic Sans MS"/>
                <a:cs typeface="Comic Sans MS"/>
              </a:rPr>
              <a:t>I</a:t>
            </a:r>
            <a:r>
              <a:rPr sz="2400" spc="-10" dirty="0">
                <a:latin typeface="Comic Sans MS"/>
                <a:cs typeface="Comic Sans MS"/>
              </a:rPr>
              <a:t>S</a:t>
            </a:r>
            <a:r>
              <a:rPr sz="2400" spc="5" dirty="0" smtClean="0">
                <a:latin typeface="Comic Sans MS"/>
                <a:cs typeface="Comic Sans MS"/>
              </a:rPr>
              <a:t>)</a:t>
            </a:r>
            <a:r>
              <a:rPr sz="2400" dirty="0" smtClean="0">
                <a:latin typeface="Comic Sans MS"/>
                <a:cs typeface="Comic Sans MS"/>
              </a:rPr>
              <a:t>.</a:t>
            </a:r>
            <a:r>
              <a:rPr lang="en-GB" sz="2400" b="1" dirty="0"/>
              <a:t> </a:t>
            </a:r>
            <a:r>
              <a:rPr lang="en-US" sz="2400" u="heavy" spc="10" dirty="0" smtClean="0">
                <a:solidFill>
                  <a:srgbClr val="FF8018"/>
                </a:solidFill>
                <a:latin typeface="Comic Sans MS"/>
                <a:cs typeface="Comic Sans MS"/>
                <a:hlinkClick r:id="rId3"/>
              </a:rPr>
              <a:t>www</a:t>
            </a:r>
            <a:r>
              <a:rPr lang="en-US" sz="2400" u="heavy" dirty="0" smtClean="0">
                <a:solidFill>
                  <a:srgbClr val="FF8018"/>
                </a:solidFill>
                <a:latin typeface="Comic Sans MS"/>
                <a:cs typeface="Comic Sans MS"/>
                <a:hlinkClick r:id="rId3"/>
              </a:rPr>
              <a:t>.f</a:t>
            </a:r>
            <a:r>
              <a:rPr lang="en-US" sz="2400" u="heavy" spc="25" dirty="0" smtClean="0">
                <a:solidFill>
                  <a:srgbClr val="FF8018"/>
                </a:solidFill>
                <a:latin typeface="Comic Sans MS"/>
                <a:cs typeface="Comic Sans MS"/>
                <a:hlinkClick r:id="rId3"/>
              </a:rPr>
              <a:t>r</a:t>
            </a:r>
            <a:r>
              <a:rPr lang="en-US" sz="2400" u="heavy" spc="-35" dirty="0" smtClean="0">
                <a:solidFill>
                  <a:srgbClr val="FF8018"/>
                </a:solidFill>
                <a:latin typeface="Comic Sans MS"/>
                <a:cs typeface="Comic Sans MS"/>
                <a:hlinkClick r:id="rId3"/>
              </a:rPr>
              <a:t>s</a:t>
            </a:r>
            <a:r>
              <a:rPr lang="en-US" sz="2400" u="heavy" spc="-25" dirty="0" smtClean="0">
                <a:solidFill>
                  <a:srgbClr val="FF8018"/>
                </a:solidFill>
                <a:latin typeface="Comic Sans MS"/>
                <a:cs typeface="Comic Sans MS"/>
                <a:hlinkClick r:id="rId3"/>
              </a:rPr>
              <a:t>c</a:t>
            </a:r>
            <a:r>
              <a:rPr lang="en-US" sz="2400" u="heavy" spc="20" dirty="0" smtClean="0">
                <a:solidFill>
                  <a:srgbClr val="FF8018"/>
                </a:solidFill>
                <a:latin typeface="Comic Sans MS"/>
                <a:cs typeface="Comic Sans MS"/>
                <a:hlinkClick r:id="rId3"/>
              </a:rPr>
              <a:t>r</a:t>
            </a:r>
            <a:r>
              <a:rPr lang="en-US" sz="2400" u="heavy" spc="-30" dirty="0" smtClean="0">
                <a:solidFill>
                  <a:srgbClr val="FF8018"/>
                </a:solidFill>
                <a:latin typeface="Comic Sans MS"/>
                <a:cs typeface="Comic Sans MS"/>
                <a:hlinkClick r:id="rId3"/>
              </a:rPr>
              <a:t>t</a:t>
            </a:r>
            <a:r>
              <a:rPr lang="en-US" sz="2400" u="heavy" spc="-25" dirty="0" smtClean="0">
                <a:solidFill>
                  <a:srgbClr val="FF8018"/>
                </a:solidFill>
                <a:latin typeface="Comic Sans MS"/>
                <a:cs typeface="Comic Sans MS"/>
                <a:hlinkClick r:id="rId3"/>
              </a:rPr>
              <a:t>c</a:t>
            </a:r>
            <a:r>
              <a:rPr lang="en-US" sz="2400" u="heavy" spc="-5" dirty="0" smtClean="0">
                <a:solidFill>
                  <a:srgbClr val="FF8018"/>
                </a:solidFill>
                <a:latin typeface="Comic Sans MS"/>
                <a:cs typeface="Comic Sans MS"/>
                <a:hlinkClick r:id="rId3"/>
              </a:rPr>
              <a:t>i</a:t>
            </a:r>
            <a:r>
              <a:rPr lang="en-US" sz="2400" u="heavy" spc="5" dirty="0" smtClean="0">
                <a:solidFill>
                  <a:srgbClr val="FF8018"/>
                </a:solidFill>
                <a:latin typeface="Comic Sans MS"/>
                <a:cs typeface="Comic Sans MS"/>
                <a:hlinkClick r:id="rId3"/>
              </a:rPr>
              <a:t>s</a:t>
            </a:r>
            <a:r>
              <a:rPr lang="en-US" sz="2400" u="heavy" spc="-10" dirty="0" smtClean="0">
                <a:solidFill>
                  <a:srgbClr val="FF8018"/>
                </a:solidFill>
                <a:latin typeface="Comic Sans MS"/>
                <a:cs typeface="Comic Sans MS"/>
                <a:hlinkClick r:id="rId3"/>
              </a:rPr>
              <a:t>.</a:t>
            </a:r>
            <a:r>
              <a:rPr lang="en-US" sz="2400" u="heavy" spc="-25" dirty="0" smtClean="0">
                <a:solidFill>
                  <a:srgbClr val="FF8018"/>
                </a:solidFill>
                <a:latin typeface="Comic Sans MS"/>
                <a:cs typeface="Comic Sans MS"/>
                <a:hlinkClick r:id="rId3"/>
              </a:rPr>
              <a:t>c</a:t>
            </a:r>
            <a:r>
              <a:rPr lang="en-US" sz="2400" u="heavy" spc="-10" dirty="0" smtClean="0">
                <a:solidFill>
                  <a:srgbClr val="FF8018"/>
                </a:solidFill>
                <a:latin typeface="Comic Sans MS"/>
                <a:cs typeface="Comic Sans MS"/>
                <a:hlinkClick r:id="rId3"/>
              </a:rPr>
              <a:t>o</a:t>
            </a:r>
            <a:r>
              <a:rPr lang="en-US" sz="2400" u="heavy" spc="-20" dirty="0" smtClean="0">
                <a:solidFill>
                  <a:srgbClr val="FF8018"/>
                </a:solidFill>
                <a:latin typeface="Comic Sans MS"/>
                <a:cs typeface="Comic Sans MS"/>
                <a:hlinkClick r:id="rId3"/>
              </a:rPr>
              <a:t>m</a:t>
            </a:r>
            <a:r>
              <a:rPr lang="en-US" sz="2400" u="heavy" spc="-5" dirty="0" smtClean="0">
                <a:solidFill>
                  <a:srgbClr val="FF8018"/>
                </a:solidFill>
                <a:latin typeface="Comic Sans MS"/>
                <a:cs typeface="Comic Sans MS"/>
                <a:hlinkClick r:id="rId3"/>
              </a:rPr>
              <a:t>.</a:t>
            </a:r>
            <a:r>
              <a:rPr lang="en-US" sz="2400" u="heavy" spc="-10" dirty="0" smtClean="0">
                <a:solidFill>
                  <a:srgbClr val="FF8018"/>
                </a:solidFill>
                <a:latin typeface="Comic Sans MS"/>
                <a:cs typeface="Comic Sans MS"/>
                <a:hlinkClick r:id="rId3"/>
              </a:rPr>
              <a:t>n</a:t>
            </a:r>
            <a:r>
              <a:rPr lang="en-US" sz="2400" u="heavy" spc="10" dirty="0" smtClean="0">
                <a:solidFill>
                  <a:srgbClr val="FF8018"/>
                </a:solidFill>
                <a:latin typeface="Comic Sans MS"/>
                <a:cs typeface="Comic Sans MS"/>
                <a:hlinkClick r:id="rId3"/>
              </a:rPr>
              <a:t>g</a:t>
            </a:r>
            <a:r>
              <a:rPr lang="en-US" sz="2400" spc="-10" dirty="0" smtClean="0">
                <a:latin typeface="Comic Sans MS"/>
                <a:cs typeface="Comic Sans MS"/>
              </a:rPr>
              <a:t>:</a:t>
            </a:r>
            <a:endParaRPr sz="2400" dirty="0">
              <a:latin typeface="Comic Sans MS"/>
              <a:cs typeface="Comic Sans MS"/>
            </a:endParaRPr>
          </a:p>
        </p:txBody>
      </p:sp>
      <p:sp>
        <p:nvSpPr>
          <p:cNvPr id="3" name="object 3"/>
          <p:cNvSpPr txBox="1"/>
          <p:nvPr/>
        </p:nvSpPr>
        <p:spPr>
          <a:xfrm>
            <a:off x="664872" y="838200"/>
            <a:ext cx="7640929" cy="5570756"/>
          </a:xfrm>
          <a:prstGeom prst="rect">
            <a:avLst/>
          </a:prstGeom>
        </p:spPr>
        <p:txBody>
          <a:bodyPr vert="horz" wrap="square" lIns="0" tIns="0" rIns="0" bIns="0" rtlCol="0">
            <a:spAutoFit/>
          </a:bodyPr>
          <a:lstStyle/>
          <a:p>
            <a:pPr marL="12700" marR="5080" indent="548640">
              <a:lnSpc>
                <a:spcPct val="100000"/>
              </a:lnSpc>
            </a:pPr>
            <a:r>
              <a:rPr sz="1900" spc="-25" dirty="0" smtClean="0">
                <a:latin typeface="Comic Sans MS"/>
                <a:cs typeface="Comic Sans MS"/>
              </a:rPr>
              <a:t>T</a:t>
            </a:r>
            <a:r>
              <a:rPr sz="1900" spc="-15" dirty="0" smtClean="0">
                <a:latin typeface="Comic Sans MS"/>
                <a:cs typeface="Comic Sans MS"/>
              </a:rPr>
              <a:t>he</a:t>
            </a:r>
            <a:r>
              <a:rPr sz="1900" spc="105" dirty="0" smtClean="0">
                <a:latin typeface="Times New Roman"/>
                <a:cs typeface="Times New Roman"/>
              </a:rPr>
              <a:t> </a:t>
            </a:r>
            <a:r>
              <a:rPr sz="1900" spc="-20" dirty="0">
                <a:latin typeface="Comic Sans MS"/>
                <a:cs typeface="Comic Sans MS"/>
              </a:rPr>
              <a:t>Roa</a:t>
            </a:r>
            <a:r>
              <a:rPr sz="1900" spc="-15" dirty="0">
                <a:latin typeface="Comic Sans MS"/>
                <a:cs typeface="Comic Sans MS"/>
              </a:rPr>
              <a:t>d</a:t>
            </a:r>
            <a:r>
              <a:rPr sz="1900" spc="120" dirty="0">
                <a:latin typeface="Times New Roman"/>
                <a:cs typeface="Times New Roman"/>
              </a:rPr>
              <a:t> </a:t>
            </a:r>
            <a:r>
              <a:rPr sz="1900" spc="-25" dirty="0">
                <a:latin typeface="Comic Sans MS"/>
                <a:cs typeface="Comic Sans MS"/>
              </a:rPr>
              <a:t>T</a:t>
            </a:r>
            <a:r>
              <a:rPr sz="1900" spc="15" dirty="0">
                <a:latin typeface="Comic Sans MS"/>
                <a:cs typeface="Comic Sans MS"/>
              </a:rPr>
              <a:t>r</a:t>
            </a:r>
            <a:r>
              <a:rPr sz="1900" spc="-30" dirty="0">
                <a:latin typeface="Comic Sans MS"/>
                <a:cs typeface="Comic Sans MS"/>
              </a:rPr>
              <a:t>a</a:t>
            </a:r>
            <a:r>
              <a:rPr sz="1900" spc="-20" dirty="0">
                <a:latin typeface="Comic Sans MS"/>
                <a:cs typeface="Comic Sans MS"/>
              </a:rPr>
              <a:t>f</a:t>
            </a:r>
            <a:r>
              <a:rPr sz="1900" spc="-25" dirty="0">
                <a:latin typeface="Comic Sans MS"/>
                <a:cs typeface="Comic Sans MS"/>
              </a:rPr>
              <a:t>f</a:t>
            </a:r>
            <a:r>
              <a:rPr sz="1900" spc="-15" dirty="0">
                <a:latin typeface="Comic Sans MS"/>
                <a:cs typeface="Comic Sans MS"/>
              </a:rPr>
              <a:t>ic</a:t>
            </a:r>
            <a:r>
              <a:rPr sz="1900" spc="120" dirty="0">
                <a:latin typeface="Times New Roman"/>
                <a:cs typeface="Times New Roman"/>
              </a:rPr>
              <a:t> </a:t>
            </a:r>
            <a:r>
              <a:rPr sz="1900" spc="-15" dirty="0">
                <a:latin typeface="Comic Sans MS"/>
                <a:cs typeface="Comic Sans MS"/>
              </a:rPr>
              <a:t>C</a:t>
            </a:r>
            <a:r>
              <a:rPr sz="1900" spc="5" dirty="0">
                <a:latin typeface="Comic Sans MS"/>
                <a:cs typeface="Comic Sans MS"/>
              </a:rPr>
              <a:t>r</a:t>
            </a:r>
            <a:r>
              <a:rPr sz="1900" spc="-30" dirty="0">
                <a:latin typeface="Comic Sans MS"/>
                <a:cs typeface="Comic Sans MS"/>
              </a:rPr>
              <a:t>a</a:t>
            </a:r>
            <a:r>
              <a:rPr sz="1900" spc="-20" dirty="0">
                <a:latin typeface="Comic Sans MS"/>
                <a:cs typeface="Comic Sans MS"/>
              </a:rPr>
              <a:t>s</a:t>
            </a:r>
            <a:r>
              <a:rPr sz="1900" spc="-15" dirty="0">
                <a:latin typeface="Comic Sans MS"/>
                <a:cs typeface="Comic Sans MS"/>
              </a:rPr>
              <a:t>h</a:t>
            </a:r>
            <a:r>
              <a:rPr sz="1900" spc="95" dirty="0">
                <a:latin typeface="Times New Roman"/>
                <a:cs typeface="Times New Roman"/>
              </a:rPr>
              <a:t> </a:t>
            </a:r>
            <a:r>
              <a:rPr sz="1900" spc="-20" dirty="0">
                <a:latin typeface="Comic Sans MS"/>
                <a:cs typeface="Comic Sans MS"/>
              </a:rPr>
              <a:t>I</a:t>
            </a:r>
            <a:r>
              <a:rPr sz="1900" spc="-30" dirty="0">
                <a:latin typeface="Comic Sans MS"/>
                <a:cs typeface="Comic Sans MS"/>
              </a:rPr>
              <a:t>n</a:t>
            </a:r>
            <a:r>
              <a:rPr sz="1900" spc="-20" dirty="0">
                <a:latin typeface="Comic Sans MS"/>
                <a:cs typeface="Comic Sans MS"/>
              </a:rPr>
              <a:t>fo</a:t>
            </a:r>
            <a:r>
              <a:rPr sz="1900" spc="15" dirty="0">
                <a:latin typeface="Comic Sans MS"/>
                <a:cs typeface="Comic Sans MS"/>
              </a:rPr>
              <a:t>r</a:t>
            </a:r>
            <a:r>
              <a:rPr sz="1900" spc="-30" dirty="0">
                <a:latin typeface="Comic Sans MS"/>
                <a:cs typeface="Comic Sans MS"/>
              </a:rPr>
              <a:t>ma</a:t>
            </a:r>
            <a:r>
              <a:rPr sz="1900" spc="-15" dirty="0">
                <a:latin typeface="Comic Sans MS"/>
                <a:cs typeface="Comic Sans MS"/>
              </a:rPr>
              <a:t>t</a:t>
            </a:r>
            <a:r>
              <a:rPr sz="1900" spc="-20" dirty="0">
                <a:latin typeface="Comic Sans MS"/>
                <a:cs typeface="Comic Sans MS"/>
              </a:rPr>
              <a:t>i</a:t>
            </a:r>
            <a:r>
              <a:rPr sz="1900" spc="-10" dirty="0">
                <a:latin typeface="Comic Sans MS"/>
                <a:cs typeface="Comic Sans MS"/>
              </a:rPr>
              <a:t>o</a:t>
            </a:r>
            <a:r>
              <a:rPr sz="1900" spc="-15" dirty="0">
                <a:latin typeface="Comic Sans MS"/>
                <a:cs typeface="Comic Sans MS"/>
              </a:rPr>
              <a:t>n</a:t>
            </a:r>
            <a:r>
              <a:rPr sz="1900" spc="130" dirty="0">
                <a:latin typeface="Times New Roman"/>
                <a:cs typeface="Times New Roman"/>
              </a:rPr>
              <a:t> </a:t>
            </a:r>
            <a:r>
              <a:rPr sz="1900" spc="-10" dirty="0">
                <a:latin typeface="Comic Sans MS"/>
                <a:cs typeface="Comic Sans MS"/>
              </a:rPr>
              <a:t>S</a:t>
            </a:r>
            <a:r>
              <a:rPr sz="1900" spc="-15" dirty="0">
                <a:latin typeface="Comic Sans MS"/>
                <a:cs typeface="Comic Sans MS"/>
              </a:rPr>
              <a:t>y</a:t>
            </a:r>
            <a:r>
              <a:rPr sz="1900" spc="-30" dirty="0">
                <a:latin typeface="Comic Sans MS"/>
                <a:cs typeface="Comic Sans MS"/>
              </a:rPr>
              <a:t>s</a:t>
            </a:r>
            <a:r>
              <a:rPr sz="1900" spc="-15" dirty="0">
                <a:latin typeface="Comic Sans MS"/>
                <a:cs typeface="Comic Sans MS"/>
              </a:rPr>
              <a:t>t</a:t>
            </a:r>
            <a:r>
              <a:rPr sz="1900" spc="-30" dirty="0">
                <a:latin typeface="Comic Sans MS"/>
                <a:cs typeface="Comic Sans MS"/>
              </a:rPr>
              <a:t>e</a:t>
            </a:r>
            <a:r>
              <a:rPr sz="1900" spc="-20" dirty="0">
                <a:latin typeface="Comic Sans MS"/>
                <a:cs typeface="Comic Sans MS"/>
              </a:rPr>
              <a:t>m</a:t>
            </a:r>
            <a:r>
              <a:rPr sz="1900" spc="155" dirty="0">
                <a:latin typeface="Times New Roman"/>
                <a:cs typeface="Times New Roman"/>
              </a:rPr>
              <a:t> </a:t>
            </a:r>
            <a:r>
              <a:rPr sz="1900" spc="-15" dirty="0">
                <a:latin typeface="Comic Sans MS"/>
                <a:cs typeface="Comic Sans MS"/>
              </a:rPr>
              <a:t>i</a:t>
            </a:r>
            <a:r>
              <a:rPr sz="1900" spc="-10" dirty="0">
                <a:latin typeface="Comic Sans MS"/>
                <a:cs typeface="Comic Sans MS"/>
              </a:rPr>
              <a:t>s</a:t>
            </a:r>
            <a:r>
              <a:rPr sz="1900" spc="105" dirty="0">
                <a:latin typeface="Times New Roman"/>
                <a:cs typeface="Times New Roman"/>
              </a:rPr>
              <a:t> </a:t>
            </a:r>
            <a:r>
              <a:rPr sz="1900" spc="-20" dirty="0">
                <a:latin typeface="Comic Sans MS"/>
                <a:cs typeface="Comic Sans MS"/>
              </a:rPr>
              <a:t>bot</a:t>
            </a:r>
            <a:r>
              <a:rPr sz="1900" spc="-15" dirty="0">
                <a:latin typeface="Comic Sans MS"/>
                <a:cs typeface="Comic Sans MS"/>
              </a:rPr>
              <a:t>h</a:t>
            </a:r>
            <a:r>
              <a:rPr sz="1900" spc="95" dirty="0">
                <a:latin typeface="Times New Roman"/>
                <a:cs typeface="Times New Roman"/>
              </a:rPr>
              <a:t> </a:t>
            </a:r>
            <a:r>
              <a:rPr sz="1900" spc="-30" dirty="0">
                <a:latin typeface="Comic Sans MS"/>
                <a:cs typeface="Comic Sans MS"/>
              </a:rPr>
              <a:t>we</a:t>
            </a:r>
            <a:r>
              <a:rPr sz="1900" spc="-15" dirty="0">
                <a:latin typeface="Comic Sans MS"/>
                <a:cs typeface="Comic Sans MS"/>
              </a:rPr>
              <a:t>b</a:t>
            </a:r>
            <a:r>
              <a:rPr sz="1900" spc="-5" dirty="0">
                <a:latin typeface="Times New Roman"/>
                <a:cs typeface="Times New Roman"/>
              </a:rPr>
              <a:t> </a:t>
            </a:r>
            <a:r>
              <a:rPr sz="1900" spc="-30" dirty="0">
                <a:latin typeface="Comic Sans MS"/>
                <a:cs typeface="Comic Sans MS"/>
              </a:rPr>
              <a:t>an</a:t>
            </a:r>
            <a:r>
              <a:rPr sz="1900" spc="-15" dirty="0">
                <a:latin typeface="Comic Sans MS"/>
                <a:cs typeface="Comic Sans MS"/>
              </a:rPr>
              <a:t>d</a:t>
            </a:r>
            <a:r>
              <a:rPr sz="1900" spc="95" dirty="0">
                <a:latin typeface="Times New Roman"/>
                <a:cs typeface="Times New Roman"/>
              </a:rPr>
              <a:t> </a:t>
            </a:r>
            <a:r>
              <a:rPr sz="1900" spc="-30" dirty="0">
                <a:latin typeface="Comic Sans MS"/>
                <a:cs typeface="Comic Sans MS"/>
              </a:rPr>
              <a:t>w</a:t>
            </a:r>
            <a:r>
              <a:rPr sz="1900" spc="-15" dirty="0">
                <a:latin typeface="Comic Sans MS"/>
                <a:cs typeface="Comic Sans MS"/>
              </a:rPr>
              <a:t>i</a:t>
            </a:r>
            <a:r>
              <a:rPr sz="1900" spc="-35" dirty="0">
                <a:latin typeface="Comic Sans MS"/>
                <a:cs typeface="Comic Sans MS"/>
              </a:rPr>
              <a:t>n</a:t>
            </a:r>
            <a:r>
              <a:rPr sz="1900" spc="-15" dirty="0">
                <a:latin typeface="Comic Sans MS"/>
                <a:cs typeface="Comic Sans MS"/>
              </a:rPr>
              <a:t>d</a:t>
            </a:r>
            <a:r>
              <a:rPr sz="1900" spc="-10" dirty="0">
                <a:latin typeface="Comic Sans MS"/>
                <a:cs typeface="Comic Sans MS"/>
              </a:rPr>
              <a:t>o</a:t>
            </a:r>
            <a:r>
              <a:rPr sz="1900" spc="-35" dirty="0">
                <a:latin typeface="Comic Sans MS"/>
                <a:cs typeface="Comic Sans MS"/>
              </a:rPr>
              <a:t>w</a:t>
            </a:r>
            <a:r>
              <a:rPr sz="1900" spc="-10" dirty="0">
                <a:latin typeface="Comic Sans MS"/>
                <a:cs typeface="Comic Sans MS"/>
              </a:rPr>
              <a:t>s</a:t>
            </a:r>
            <a:r>
              <a:rPr sz="1900" spc="155" dirty="0">
                <a:latin typeface="Times New Roman"/>
                <a:cs typeface="Times New Roman"/>
              </a:rPr>
              <a:t> </a:t>
            </a:r>
            <a:r>
              <a:rPr sz="1900" spc="-30" dirty="0">
                <a:latin typeface="Comic Sans MS"/>
                <a:cs typeface="Comic Sans MS"/>
              </a:rPr>
              <a:t>a</a:t>
            </a:r>
            <a:r>
              <a:rPr sz="1900" spc="-25" dirty="0">
                <a:latin typeface="Comic Sans MS"/>
                <a:cs typeface="Comic Sans MS"/>
              </a:rPr>
              <a:t>pp</a:t>
            </a:r>
            <a:r>
              <a:rPr sz="1900" spc="-10" dirty="0">
                <a:latin typeface="Comic Sans MS"/>
                <a:cs typeface="Comic Sans MS"/>
              </a:rPr>
              <a:t>l</a:t>
            </a:r>
            <a:r>
              <a:rPr sz="1900" spc="-15" dirty="0">
                <a:latin typeface="Comic Sans MS"/>
                <a:cs typeface="Comic Sans MS"/>
              </a:rPr>
              <a:t>ic</a:t>
            </a:r>
            <a:r>
              <a:rPr sz="1900" spc="-25" dirty="0">
                <a:latin typeface="Comic Sans MS"/>
                <a:cs typeface="Comic Sans MS"/>
              </a:rPr>
              <a:t>a</a:t>
            </a:r>
            <a:r>
              <a:rPr sz="1900" spc="-15" dirty="0">
                <a:latin typeface="Comic Sans MS"/>
                <a:cs typeface="Comic Sans MS"/>
              </a:rPr>
              <a:t>t</a:t>
            </a:r>
            <a:r>
              <a:rPr sz="1900" spc="-20" dirty="0">
                <a:latin typeface="Comic Sans MS"/>
                <a:cs typeface="Comic Sans MS"/>
              </a:rPr>
              <a:t>i</a:t>
            </a:r>
            <a:r>
              <a:rPr sz="1900" spc="15" dirty="0">
                <a:latin typeface="Comic Sans MS"/>
                <a:cs typeface="Comic Sans MS"/>
              </a:rPr>
              <a:t>o</a:t>
            </a:r>
            <a:r>
              <a:rPr sz="1900" spc="-15" dirty="0">
                <a:latin typeface="Comic Sans MS"/>
                <a:cs typeface="Comic Sans MS"/>
              </a:rPr>
              <a:t>n</a:t>
            </a:r>
            <a:r>
              <a:rPr sz="1900" spc="180" dirty="0">
                <a:latin typeface="Times New Roman"/>
                <a:cs typeface="Times New Roman"/>
              </a:rPr>
              <a:t> </a:t>
            </a:r>
            <a:r>
              <a:rPr sz="1900" spc="-15" dirty="0">
                <a:latin typeface="Comic Sans MS"/>
                <a:cs typeface="Comic Sans MS"/>
              </a:rPr>
              <a:t>d</a:t>
            </a:r>
            <a:r>
              <a:rPr sz="1900" spc="-30" dirty="0">
                <a:latin typeface="Comic Sans MS"/>
                <a:cs typeface="Comic Sans MS"/>
              </a:rPr>
              <a:t>e</a:t>
            </a:r>
            <a:r>
              <a:rPr sz="1900" spc="-20" dirty="0">
                <a:latin typeface="Comic Sans MS"/>
                <a:cs typeface="Comic Sans MS"/>
              </a:rPr>
              <a:t>s</a:t>
            </a:r>
            <a:r>
              <a:rPr sz="1900" spc="-15" dirty="0">
                <a:latin typeface="Comic Sans MS"/>
                <a:cs typeface="Comic Sans MS"/>
              </a:rPr>
              <a:t>i</a:t>
            </a:r>
            <a:r>
              <a:rPr sz="1900" spc="-25" dirty="0">
                <a:latin typeface="Comic Sans MS"/>
                <a:cs typeface="Comic Sans MS"/>
              </a:rPr>
              <a:t>g</a:t>
            </a:r>
            <a:r>
              <a:rPr sz="1900" spc="-30" dirty="0">
                <a:latin typeface="Comic Sans MS"/>
                <a:cs typeface="Comic Sans MS"/>
              </a:rPr>
              <a:t>ne</a:t>
            </a:r>
            <a:r>
              <a:rPr sz="1900" spc="-15" dirty="0">
                <a:latin typeface="Comic Sans MS"/>
                <a:cs typeface="Comic Sans MS"/>
              </a:rPr>
              <a:t>d</a:t>
            </a:r>
            <a:r>
              <a:rPr sz="1900" spc="170" dirty="0">
                <a:latin typeface="Times New Roman"/>
                <a:cs typeface="Times New Roman"/>
              </a:rPr>
              <a:t> </a:t>
            </a:r>
            <a:r>
              <a:rPr sz="1900" spc="-15" dirty="0">
                <a:latin typeface="Comic Sans MS"/>
                <a:cs typeface="Comic Sans MS"/>
              </a:rPr>
              <a:t>to</a:t>
            </a:r>
            <a:r>
              <a:rPr sz="1900" spc="95" dirty="0">
                <a:latin typeface="Times New Roman"/>
                <a:cs typeface="Times New Roman"/>
              </a:rPr>
              <a:t> </a:t>
            </a:r>
            <a:r>
              <a:rPr sz="1900" spc="-30" dirty="0">
                <a:latin typeface="Comic Sans MS"/>
                <a:cs typeface="Comic Sans MS"/>
              </a:rPr>
              <a:t>ma</a:t>
            </a:r>
            <a:r>
              <a:rPr sz="1900" spc="-15" dirty="0">
                <a:latin typeface="Comic Sans MS"/>
                <a:cs typeface="Comic Sans MS"/>
              </a:rPr>
              <a:t>ke</a:t>
            </a:r>
            <a:r>
              <a:rPr sz="1900" spc="135" dirty="0">
                <a:latin typeface="Times New Roman"/>
                <a:cs typeface="Times New Roman"/>
              </a:rPr>
              <a:t> </a:t>
            </a:r>
            <a:r>
              <a:rPr sz="1900" spc="-20" dirty="0">
                <a:latin typeface="Comic Sans MS"/>
                <a:cs typeface="Comic Sans MS"/>
              </a:rPr>
              <a:t>th</a:t>
            </a:r>
            <a:r>
              <a:rPr sz="1900" spc="-15" dirty="0">
                <a:latin typeface="Comic Sans MS"/>
                <a:cs typeface="Comic Sans MS"/>
              </a:rPr>
              <a:t>e</a:t>
            </a:r>
            <a:r>
              <a:rPr sz="1900" spc="105" dirty="0">
                <a:latin typeface="Times New Roman"/>
                <a:cs typeface="Times New Roman"/>
              </a:rPr>
              <a:t> </a:t>
            </a:r>
            <a:r>
              <a:rPr sz="1900" spc="-25" dirty="0">
                <a:latin typeface="Comic Sans MS"/>
                <a:cs typeface="Comic Sans MS"/>
              </a:rPr>
              <a:t>p</a:t>
            </a:r>
            <a:r>
              <a:rPr sz="1900" spc="15" dirty="0">
                <a:latin typeface="Comic Sans MS"/>
                <a:cs typeface="Comic Sans MS"/>
              </a:rPr>
              <a:t>r</a:t>
            </a:r>
            <a:r>
              <a:rPr sz="1900" spc="-10" dirty="0">
                <a:latin typeface="Comic Sans MS"/>
                <a:cs typeface="Comic Sans MS"/>
              </a:rPr>
              <a:t>oc</a:t>
            </a:r>
            <a:r>
              <a:rPr sz="1900" spc="-30" dirty="0">
                <a:latin typeface="Comic Sans MS"/>
                <a:cs typeface="Comic Sans MS"/>
              </a:rPr>
              <a:t>e</a:t>
            </a:r>
            <a:r>
              <a:rPr sz="1900" spc="-20" dirty="0">
                <a:latin typeface="Comic Sans MS"/>
                <a:cs typeface="Comic Sans MS"/>
              </a:rPr>
              <a:t>s</a:t>
            </a:r>
            <a:r>
              <a:rPr sz="1900" spc="-10" dirty="0">
                <a:latin typeface="Comic Sans MS"/>
                <a:cs typeface="Comic Sans MS"/>
              </a:rPr>
              <a:t>s</a:t>
            </a:r>
            <a:r>
              <a:rPr sz="1900" spc="110" dirty="0">
                <a:latin typeface="Times New Roman"/>
                <a:cs typeface="Times New Roman"/>
              </a:rPr>
              <a:t> </a:t>
            </a:r>
            <a:r>
              <a:rPr sz="1900" spc="-10" dirty="0">
                <a:latin typeface="Comic Sans MS"/>
                <a:cs typeface="Comic Sans MS"/>
              </a:rPr>
              <a:t>o</a:t>
            </a:r>
            <a:r>
              <a:rPr sz="1900" spc="-15" dirty="0">
                <a:latin typeface="Comic Sans MS"/>
                <a:cs typeface="Comic Sans MS"/>
              </a:rPr>
              <a:t>f</a:t>
            </a:r>
            <a:r>
              <a:rPr sz="1900" spc="-5" dirty="0">
                <a:latin typeface="Times New Roman"/>
                <a:cs typeface="Times New Roman"/>
              </a:rPr>
              <a:t> </a:t>
            </a:r>
            <a:r>
              <a:rPr sz="1900" spc="-15" dirty="0">
                <a:latin typeface="Comic Sans MS"/>
                <a:cs typeface="Comic Sans MS"/>
              </a:rPr>
              <a:t>c</a:t>
            </a:r>
            <a:r>
              <a:rPr sz="1900" spc="-30" dirty="0">
                <a:latin typeface="Comic Sans MS"/>
                <a:cs typeface="Comic Sans MS"/>
              </a:rPr>
              <a:t>ap</a:t>
            </a:r>
            <a:r>
              <a:rPr sz="1900" spc="-15" dirty="0">
                <a:latin typeface="Comic Sans MS"/>
                <a:cs typeface="Comic Sans MS"/>
              </a:rPr>
              <a:t>t</a:t>
            </a:r>
            <a:r>
              <a:rPr sz="1900" spc="-25" dirty="0">
                <a:latin typeface="Comic Sans MS"/>
                <a:cs typeface="Comic Sans MS"/>
              </a:rPr>
              <a:t>u</a:t>
            </a:r>
            <a:r>
              <a:rPr sz="1900" spc="5" dirty="0">
                <a:latin typeface="Comic Sans MS"/>
                <a:cs typeface="Comic Sans MS"/>
              </a:rPr>
              <a:t>r</a:t>
            </a:r>
            <a:r>
              <a:rPr sz="1900" spc="-20" dirty="0">
                <a:latin typeface="Comic Sans MS"/>
                <a:cs typeface="Comic Sans MS"/>
              </a:rPr>
              <a:t>i</a:t>
            </a:r>
            <a:r>
              <a:rPr sz="1900" spc="-30" dirty="0">
                <a:latin typeface="Comic Sans MS"/>
                <a:cs typeface="Comic Sans MS"/>
              </a:rPr>
              <a:t>n</a:t>
            </a:r>
            <a:r>
              <a:rPr sz="1900" spc="-15" dirty="0">
                <a:latin typeface="Comic Sans MS"/>
                <a:cs typeface="Comic Sans MS"/>
              </a:rPr>
              <a:t>g</a:t>
            </a:r>
            <a:r>
              <a:rPr sz="1900" spc="114" dirty="0">
                <a:latin typeface="Times New Roman"/>
                <a:cs typeface="Times New Roman"/>
              </a:rPr>
              <a:t> </a:t>
            </a:r>
            <a:r>
              <a:rPr sz="1900" spc="-20" dirty="0">
                <a:latin typeface="Comic Sans MS"/>
                <a:cs typeface="Comic Sans MS"/>
              </a:rPr>
              <a:t>d</a:t>
            </a:r>
            <a:r>
              <a:rPr sz="1900" spc="-25" dirty="0">
                <a:latin typeface="Comic Sans MS"/>
                <a:cs typeface="Comic Sans MS"/>
              </a:rPr>
              <a:t>e</a:t>
            </a:r>
            <a:r>
              <a:rPr sz="1900" spc="-15" dirty="0">
                <a:latin typeface="Comic Sans MS"/>
                <a:cs typeface="Comic Sans MS"/>
              </a:rPr>
              <a:t>t</a:t>
            </a:r>
            <a:r>
              <a:rPr sz="1900" spc="-35" dirty="0">
                <a:latin typeface="Comic Sans MS"/>
                <a:cs typeface="Comic Sans MS"/>
              </a:rPr>
              <a:t>a</a:t>
            </a:r>
            <a:r>
              <a:rPr sz="1900" spc="-20" dirty="0">
                <a:latin typeface="Comic Sans MS"/>
                <a:cs typeface="Comic Sans MS"/>
              </a:rPr>
              <a:t>i</a:t>
            </a:r>
            <a:r>
              <a:rPr sz="1900" spc="-10" dirty="0">
                <a:latin typeface="Comic Sans MS"/>
                <a:cs typeface="Comic Sans MS"/>
              </a:rPr>
              <a:t>l</a:t>
            </a:r>
            <a:r>
              <a:rPr sz="1900" spc="-25" dirty="0">
                <a:latin typeface="Comic Sans MS"/>
                <a:cs typeface="Comic Sans MS"/>
              </a:rPr>
              <a:t>e</a:t>
            </a:r>
            <a:r>
              <a:rPr sz="1900" spc="-15" dirty="0">
                <a:latin typeface="Comic Sans MS"/>
                <a:cs typeface="Comic Sans MS"/>
              </a:rPr>
              <a:t>d</a:t>
            </a:r>
            <a:r>
              <a:rPr sz="1900" spc="175" dirty="0">
                <a:latin typeface="Times New Roman"/>
                <a:cs typeface="Times New Roman"/>
              </a:rPr>
              <a:t> </a:t>
            </a:r>
            <a:r>
              <a:rPr sz="1900" spc="-20" dirty="0">
                <a:latin typeface="Comic Sans MS"/>
                <a:cs typeface="Comic Sans MS"/>
              </a:rPr>
              <a:t>d</a:t>
            </a:r>
            <a:r>
              <a:rPr sz="1900" spc="-25" dirty="0">
                <a:latin typeface="Comic Sans MS"/>
                <a:cs typeface="Comic Sans MS"/>
              </a:rPr>
              <a:t>a</a:t>
            </a:r>
            <a:r>
              <a:rPr sz="1900" spc="-15" dirty="0">
                <a:latin typeface="Comic Sans MS"/>
                <a:cs typeface="Comic Sans MS"/>
              </a:rPr>
              <a:t>ta</a:t>
            </a:r>
            <a:r>
              <a:rPr sz="1900" spc="105" dirty="0">
                <a:latin typeface="Times New Roman"/>
                <a:cs typeface="Times New Roman"/>
              </a:rPr>
              <a:t> </a:t>
            </a:r>
            <a:r>
              <a:rPr sz="1900" spc="-15" dirty="0">
                <a:latin typeface="Comic Sans MS"/>
                <a:cs typeface="Comic Sans MS"/>
              </a:rPr>
              <a:t>of</a:t>
            </a:r>
            <a:r>
              <a:rPr sz="1900" spc="95" dirty="0">
                <a:latin typeface="Times New Roman"/>
                <a:cs typeface="Times New Roman"/>
              </a:rPr>
              <a:t> </a:t>
            </a:r>
            <a:r>
              <a:rPr sz="1900" spc="5" dirty="0">
                <a:latin typeface="Comic Sans MS"/>
                <a:cs typeface="Comic Sans MS"/>
              </a:rPr>
              <a:t>r</a:t>
            </a:r>
            <a:r>
              <a:rPr sz="1900" spc="-15" dirty="0">
                <a:latin typeface="Comic Sans MS"/>
                <a:cs typeface="Comic Sans MS"/>
              </a:rPr>
              <a:t>o</a:t>
            </a:r>
            <a:r>
              <a:rPr sz="1900" spc="-30" dirty="0">
                <a:latin typeface="Comic Sans MS"/>
                <a:cs typeface="Comic Sans MS"/>
              </a:rPr>
              <a:t>a</a:t>
            </a:r>
            <a:r>
              <a:rPr sz="1900" spc="-15" dirty="0">
                <a:latin typeface="Comic Sans MS"/>
                <a:cs typeface="Comic Sans MS"/>
              </a:rPr>
              <a:t>d</a:t>
            </a:r>
            <a:r>
              <a:rPr sz="1900" spc="100" dirty="0">
                <a:latin typeface="Times New Roman"/>
                <a:cs typeface="Times New Roman"/>
              </a:rPr>
              <a:t> </a:t>
            </a:r>
            <a:r>
              <a:rPr sz="1900" spc="-15" dirty="0">
                <a:latin typeface="Comic Sans MS"/>
                <a:cs typeface="Comic Sans MS"/>
              </a:rPr>
              <a:t>t</a:t>
            </a:r>
            <a:r>
              <a:rPr sz="1900" spc="5" dirty="0">
                <a:latin typeface="Comic Sans MS"/>
                <a:cs typeface="Comic Sans MS"/>
              </a:rPr>
              <a:t>r</a:t>
            </a:r>
            <a:r>
              <a:rPr sz="1900" spc="-30" dirty="0">
                <a:latin typeface="Comic Sans MS"/>
                <a:cs typeface="Comic Sans MS"/>
              </a:rPr>
              <a:t>a</a:t>
            </a:r>
            <a:r>
              <a:rPr sz="1900" spc="-20" dirty="0">
                <a:latin typeface="Comic Sans MS"/>
                <a:cs typeface="Comic Sans MS"/>
              </a:rPr>
              <a:t>f</a:t>
            </a:r>
            <a:r>
              <a:rPr sz="1900" spc="-30" dirty="0">
                <a:latin typeface="Comic Sans MS"/>
                <a:cs typeface="Comic Sans MS"/>
              </a:rPr>
              <a:t>f</a:t>
            </a:r>
            <a:r>
              <a:rPr sz="1900" spc="-20" dirty="0">
                <a:latin typeface="Comic Sans MS"/>
                <a:cs typeface="Comic Sans MS"/>
              </a:rPr>
              <a:t>i</a:t>
            </a:r>
            <a:r>
              <a:rPr sz="1900" spc="-15" dirty="0">
                <a:latin typeface="Comic Sans MS"/>
                <a:cs typeface="Comic Sans MS"/>
              </a:rPr>
              <a:t>c</a:t>
            </a:r>
            <a:r>
              <a:rPr sz="1900" spc="100" dirty="0">
                <a:latin typeface="Times New Roman"/>
                <a:cs typeface="Times New Roman"/>
              </a:rPr>
              <a:t> </a:t>
            </a:r>
            <a:r>
              <a:rPr sz="1900" spc="-10" dirty="0">
                <a:latin typeface="Comic Sans MS"/>
                <a:cs typeface="Comic Sans MS"/>
              </a:rPr>
              <a:t>c</a:t>
            </a:r>
            <a:r>
              <a:rPr sz="1900" spc="5" dirty="0">
                <a:latin typeface="Comic Sans MS"/>
                <a:cs typeface="Comic Sans MS"/>
              </a:rPr>
              <a:t>r</a:t>
            </a:r>
            <a:r>
              <a:rPr sz="1900" spc="-25" dirty="0">
                <a:latin typeface="Comic Sans MS"/>
                <a:cs typeface="Comic Sans MS"/>
              </a:rPr>
              <a:t>as</a:t>
            </a:r>
            <a:r>
              <a:rPr sz="1900" spc="-15" dirty="0">
                <a:latin typeface="Comic Sans MS"/>
                <a:cs typeface="Comic Sans MS"/>
              </a:rPr>
              <a:t>h</a:t>
            </a:r>
            <a:r>
              <a:rPr sz="1900" spc="95" dirty="0">
                <a:latin typeface="Times New Roman"/>
                <a:cs typeface="Times New Roman"/>
              </a:rPr>
              <a:t> </a:t>
            </a:r>
            <a:r>
              <a:rPr sz="1900" spc="-30" dirty="0">
                <a:latin typeface="Comic Sans MS"/>
                <a:cs typeface="Comic Sans MS"/>
              </a:rPr>
              <a:t>m</a:t>
            </a:r>
            <a:r>
              <a:rPr sz="1900" spc="-15" dirty="0">
                <a:latin typeface="Comic Sans MS"/>
                <a:cs typeface="Comic Sans MS"/>
              </a:rPr>
              <a:t>o</a:t>
            </a:r>
            <a:r>
              <a:rPr sz="1900" spc="5" dirty="0">
                <a:latin typeface="Comic Sans MS"/>
                <a:cs typeface="Comic Sans MS"/>
              </a:rPr>
              <a:t>r</a:t>
            </a:r>
            <a:r>
              <a:rPr sz="1900" spc="-15" dirty="0">
                <a:latin typeface="Comic Sans MS"/>
                <a:cs typeface="Comic Sans MS"/>
              </a:rPr>
              <a:t>e</a:t>
            </a:r>
            <a:r>
              <a:rPr sz="1900" spc="80" dirty="0">
                <a:latin typeface="Times New Roman"/>
                <a:cs typeface="Times New Roman"/>
              </a:rPr>
              <a:t> </a:t>
            </a:r>
            <a:r>
              <a:rPr sz="1900" spc="-25" dirty="0">
                <a:latin typeface="Comic Sans MS"/>
                <a:cs typeface="Comic Sans MS"/>
              </a:rPr>
              <a:t>e</a:t>
            </a:r>
            <a:r>
              <a:rPr sz="1900" spc="-20" dirty="0">
                <a:latin typeface="Comic Sans MS"/>
                <a:cs typeface="Comic Sans MS"/>
              </a:rPr>
              <a:t>f</a:t>
            </a:r>
            <a:r>
              <a:rPr sz="1900" spc="-30" dirty="0">
                <a:latin typeface="Comic Sans MS"/>
                <a:cs typeface="Comic Sans MS"/>
              </a:rPr>
              <a:t>f</a:t>
            </a:r>
            <a:r>
              <a:rPr sz="1900" spc="-20" dirty="0">
                <a:latin typeface="Comic Sans MS"/>
                <a:cs typeface="Comic Sans MS"/>
              </a:rPr>
              <a:t>i</a:t>
            </a:r>
            <a:r>
              <a:rPr sz="1900" spc="-15" dirty="0">
                <a:latin typeface="Comic Sans MS"/>
                <a:cs typeface="Comic Sans MS"/>
              </a:rPr>
              <a:t>c</a:t>
            </a:r>
            <a:r>
              <a:rPr sz="1900" spc="-20" dirty="0">
                <a:latin typeface="Comic Sans MS"/>
                <a:cs typeface="Comic Sans MS"/>
              </a:rPr>
              <a:t>i</a:t>
            </a:r>
            <a:r>
              <a:rPr sz="1900" spc="-30" dirty="0">
                <a:latin typeface="Comic Sans MS"/>
                <a:cs typeface="Comic Sans MS"/>
              </a:rPr>
              <a:t>en</a:t>
            </a:r>
            <a:r>
              <a:rPr sz="1900" spc="-15" dirty="0">
                <a:latin typeface="Comic Sans MS"/>
                <a:cs typeface="Comic Sans MS"/>
              </a:rPr>
              <a:t>t,</a:t>
            </a:r>
            <a:r>
              <a:rPr sz="1900" spc="-10" dirty="0">
                <a:latin typeface="Times New Roman"/>
                <a:cs typeface="Times New Roman"/>
              </a:rPr>
              <a:t> </a:t>
            </a:r>
            <a:r>
              <a:rPr sz="1900" spc="-30" dirty="0">
                <a:latin typeface="Comic Sans MS"/>
                <a:cs typeface="Comic Sans MS"/>
              </a:rPr>
              <a:t>e</a:t>
            </a:r>
            <a:r>
              <a:rPr sz="1900" spc="-20" dirty="0">
                <a:latin typeface="Comic Sans MS"/>
                <a:cs typeface="Comic Sans MS"/>
              </a:rPr>
              <a:t>f</a:t>
            </a:r>
            <a:r>
              <a:rPr sz="1900" spc="-25" dirty="0">
                <a:latin typeface="Comic Sans MS"/>
                <a:cs typeface="Comic Sans MS"/>
              </a:rPr>
              <a:t>f</a:t>
            </a:r>
            <a:r>
              <a:rPr sz="1900" spc="-30" dirty="0">
                <a:latin typeface="Comic Sans MS"/>
                <a:cs typeface="Comic Sans MS"/>
              </a:rPr>
              <a:t>e</a:t>
            </a:r>
            <a:r>
              <a:rPr sz="1900" spc="-10" dirty="0">
                <a:latin typeface="Comic Sans MS"/>
                <a:cs typeface="Comic Sans MS"/>
              </a:rPr>
              <a:t>c</a:t>
            </a:r>
            <a:r>
              <a:rPr sz="1900" spc="-15" dirty="0">
                <a:latin typeface="Comic Sans MS"/>
                <a:cs typeface="Comic Sans MS"/>
              </a:rPr>
              <a:t>t</a:t>
            </a:r>
            <a:r>
              <a:rPr sz="1900" spc="-20" dirty="0">
                <a:latin typeface="Comic Sans MS"/>
                <a:cs typeface="Comic Sans MS"/>
              </a:rPr>
              <a:t>iv</a:t>
            </a:r>
            <a:r>
              <a:rPr sz="1900" spc="-15" dirty="0">
                <a:latin typeface="Comic Sans MS"/>
                <a:cs typeface="Comic Sans MS"/>
              </a:rPr>
              <a:t>e</a:t>
            </a:r>
            <a:r>
              <a:rPr sz="1900" spc="155" dirty="0">
                <a:latin typeface="Times New Roman"/>
                <a:cs typeface="Times New Roman"/>
              </a:rPr>
              <a:t> </a:t>
            </a:r>
            <a:r>
              <a:rPr sz="1900" spc="-30" dirty="0">
                <a:latin typeface="Comic Sans MS"/>
                <a:cs typeface="Comic Sans MS"/>
              </a:rPr>
              <a:t>an</a:t>
            </a:r>
            <a:r>
              <a:rPr sz="1900" spc="-15" dirty="0">
                <a:latin typeface="Comic Sans MS"/>
                <a:cs typeface="Comic Sans MS"/>
              </a:rPr>
              <a:t>d</a:t>
            </a:r>
            <a:r>
              <a:rPr sz="1900" spc="120" dirty="0">
                <a:latin typeface="Times New Roman"/>
                <a:cs typeface="Times New Roman"/>
              </a:rPr>
              <a:t> </a:t>
            </a:r>
            <a:r>
              <a:rPr sz="1900" spc="-15" dirty="0">
                <a:latin typeface="Comic Sans MS"/>
                <a:cs typeface="Comic Sans MS"/>
              </a:rPr>
              <a:t>u</a:t>
            </a:r>
            <a:r>
              <a:rPr sz="1900" spc="-30" dirty="0">
                <a:latin typeface="Comic Sans MS"/>
                <a:cs typeface="Comic Sans MS"/>
              </a:rPr>
              <a:t>se</a:t>
            </a:r>
            <a:r>
              <a:rPr sz="1900" spc="-10" dirty="0">
                <a:latin typeface="Comic Sans MS"/>
                <a:cs typeface="Comic Sans MS"/>
              </a:rPr>
              <a:t>r</a:t>
            </a:r>
            <a:r>
              <a:rPr sz="1900" spc="145" dirty="0">
                <a:latin typeface="Times New Roman"/>
                <a:cs typeface="Times New Roman"/>
              </a:rPr>
              <a:t> </a:t>
            </a:r>
            <a:r>
              <a:rPr sz="1900" spc="-20" dirty="0">
                <a:latin typeface="Comic Sans MS"/>
                <a:cs typeface="Comic Sans MS"/>
              </a:rPr>
              <a:t>f</a:t>
            </a:r>
            <a:r>
              <a:rPr sz="1900" spc="5" dirty="0">
                <a:latin typeface="Comic Sans MS"/>
                <a:cs typeface="Comic Sans MS"/>
              </a:rPr>
              <a:t>r</a:t>
            </a:r>
            <a:r>
              <a:rPr sz="1900" spc="-15" dirty="0">
                <a:latin typeface="Comic Sans MS"/>
                <a:cs typeface="Comic Sans MS"/>
              </a:rPr>
              <a:t>i</a:t>
            </a:r>
            <a:r>
              <a:rPr sz="1900" spc="-35" dirty="0">
                <a:latin typeface="Comic Sans MS"/>
                <a:cs typeface="Comic Sans MS"/>
              </a:rPr>
              <a:t>e</a:t>
            </a:r>
            <a:r>
              <a:rPr sz="1900" spc="-30" dirty="0">
                <a:latin typeface="Comic Sans MS"/>
                <a:cs typeface="Comic Sans MS"/>
              </a:rPr>
              <a:t>n</a:t>
            </a:r>
            <a:r>
              <a:rPr sz="1900" spc="-10" dirty="0">
                <a:latin typeface="Comic Sans MS"/>
                <a:cs typeface="Comic Sans MS"/>
              </a:rPr>
              <a:t>dly</a:t>
            </a:r>
            <a:r>
              <a:rPr sz="1900" spc="-10" dirty="0" smtClean="0">
                <a:latin typeface="Comic Sans MS"/>
                <a:cs typeface="Comic Sans MS"/>
              </a:rPr>
              <a:t>.</a:t>
            </a:r>
            <a:endParaRPr lang="en-US" sz="1900" spc="-10" dirty="0" smtClean="0">
              <a:latin typeface="Comic Sans MS"/>
              <a:cs typeface="Comic Sans MS"/>
            </a:endParaRPr>
          </a:p>
          <a:p>
            <a:pPr marL="12700" marR="5080" indent="548640">
              <a:lnSpc>
                <a:spcPct val="100000"/>
              </a:lnSpc>
            </a:pPr>
            <a:endParaRPr lang="en-US" sz="1900" spc="-10" dirty="0" smtClean="0">
              <a:latin typeface="Comic Sans MS"/>
              <a:cs typeface="Comic Sans MS"/>
            </a:endParaRPr>
          </a:p>
          <a:p>
            <a:pPr algn="just"/>
            <a:r>
              <a:rPr lang="en-GB" sz="1900" dirty="0" smtClean="0">
                <a:latin typeface="Comic Sans MS" panose="030F0702030302020204" pitchFamily="66" charset="0"/>
              </a:rPr>
              <a:t>Road </a:t>
            </a:r>
            <a:r>
              <a:rPr lang="en-GB" sz="1900" dirty="0">
                <a:latin typeface="Comic Sans MS" panose="030F0702030302020204" pitchFamily="66" charset="0"/>
              </a:rPr>
              <a:t>Traffic Crash Information System (RTCIS) is amongst the dictates of the Federal Road Safety Corps in the Prevention / Minimization of Accidents on the nation's highway.</a:t>
            </a:r>
            <a:br>
              <a:rPr lang="en-GB" sz="1900" dirty="0">
                <a:latin typeface="Comic Sans MS" panose="030F0702030302020204" pitchFamily="66" charset="0"/>
              </a:rPr>
            </a:br>
            <a:r>
              <a:rPr lang="en-GB" sz="1900" dirty="0">
                <a:latin typeface="Comic Sans MS" panose="030F0702030302020204" pitchFamily="66" charset="0"/>
              </a:rPr>
              <a:t>In addition to Rescue Efforts during Road Crashes Incidents and Continuous Enlightenment programme for Road Users, the commission also advice the relevant government agencies both at the national and state level on ways to minimize these </a:t>
            </a:r>
            <a:r>
              <a:rPr lang="en-GB" sz="1900" dirty="0" smtClean="0">
                <a:latin typeface="Comic Sans MS" panose="030F0702030302020204" pitchFamily="66" charset="0"/>
              </a:rPr>
              <a:t>Road Crashes</a:t>
            </a:r>
            <a:r>
              <a:rPr lang="en-GB" sz="1900" dirty="0">
                <a:latin typeface="Comic Sans MS" panose="030F0702030302020204" pitchFamily="66" charset="0"/>
              </a:rPr>
              <a:t>.</a:t>
            </a:r>
            <a:br>
              <a:rPr lang="en-GB" sz="1900" dirty="0">
                <a:latin typeface="Comic Sans MS" panose="030F0702030302020204" pitchFamily="66" charset="0"/>
              </a:rPr>
            </a:br>
            <a:r>
              <a:rPr lang="en-GB" sz="1900" dirty="0">
                <a:latin typeface="Comic Sans MS" panose="030F0702030302020204" pitchFamily="66" charset="0"/>
              </a:rPr>
              <a:t>Aiding the provision of this advisory functions is a databank of statistical data of previous Road Crashes which the commission mines in order to generate decision making reports.</a:t>
            </a:r>
            <a:br>
              <a:rPr lang="en-GB" sz="1900" dirty="0">
                <a:latin typeface="Comic Sans MS" panose="030F0702030302020204" pitchFamily="66" charset="0"/>
              </a:rPr>
            </a:br>
            <a:r>
              <a:rPr lang="en-GB" sz="1900" dirty="0">
                <a:latin typeface="Comic Sans MS" panose="030F0702030302020204" pitchFamily="66" charset="0"/>
              </a:rPr>
              <a:t>This system is designed to make the process of capturing detail data of these crashes more effective, efficient and user friendly.</a:t>
            </a:r>
            <a:endParaRPr lang="en-US" sz="1900" dirty="0">
              <a:latin typeface="Comic Sans MS" panose="030F0702030302020204" pitchFamily="66" charset="0"/>
            </a:endParaRPr>
          </a:p>
          <a:p>
            <a:pPr marL="12700" marR="5080" indent="548640">
              <a:lnSpc>
                <a:spcPct val="100000"/>
              </a:lnSpc>
            </a:pPr>
            <a:endParaRPr sz="2000" dirty="0">
              <a:latin typeface="Comic Sans MS"/>
              <a:cs typeface="Comic Sans MS"/>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p:nvPr/>
        </p:nvSpPr>
        <p:spPr>
          <a:xfrm>
            <a:off x="533400" y="152400"/>
            <a:ext cx="7772400" cy="6477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918420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4904" y="0"/>
            <a:ext cx="7904987" cy="23591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57200" y="2116127"/>
            <a:ext cx="8229600" cy="460376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1673" y="228600"/>
            <a:ext cx="7523480" cy="6484596"/>
          </a:xfrm>
          <a:prstGeom prst="rect">
            <a:avLst/>
          </a:prstGeom>
        </p:spPr>
        <p:txBody>
          <a:bodyPr vert="horz" wrap="square" lIns="0" tIns="0" rIns="0" bIns="0" rtlCol="0">
            <a:spAutoFit/>
          </a:bodyPr>
          <a:lstStyle/>
          <a:p>
            <a:pPr marL="12700">
              <a:lnSpc>
                <a:spcPct val="100000"/>
              </a:lnSpc>
              <a:tabLst>
                <a:tab pos="268605" algn="l"/>
              </a:tabLst>
            </a:pPr>
            <a:r>
              <a:rPr sz="1600" spc="5" dirty="0" smtClean="0">
                <a:solidFill>
                  <a:srgbClr val="2CA1BE"/>
                </a:solidFill>
                <a:latin typeface="Wingdings 3"/>
                <a:cs typeface="Wingdings 3"/>
              </a:rPr>
              <a:t></a:t>
            </a:r>
            <a:r>
              <a:rPr lang="en-GB" sz="1600" b="1" u="sng" dirty="0"/>
              <a:t>ROAD TRANSPORT SAFETY STANDARDIZATION SCHEME </a:t>
            </a:r>
            <a:endParaRPr lang="en-GB" sz="1600" b="1" u="sng" dirty="0" smtClean="0"/>
          </a:p>
          <a:p>
            <a:pPr marL="12700">
              <a:lnSpc>
                <a:spcPct val="100000"/>
              </a:lnSpc>
              <a:tabLst>
                <a:tab pos="268605" algn="l"/>
              </a:tabLst>
            </a:pPr>
            <a:r>
              <a:rPr sz="1600" spc="5" dirty="0">
                <a:solidFill>
                  <a:srgbClr val="2CA1BE"/>
                </a:solidFill>
                <a:latin typeface="Times New Roman"/>
                <a:cs typeface="Times New Roman"/>
              </a:rPr>
              <a:t>	</a:t>
            </a:r>
            <a:r>
              <a:rPr sz="2400" u="heavy" spc="10" dirty="0">
                <a:solidFill>
                  <a:srgbClr val="FF8018"/>
                </a:solidFill>
                <a:latin typeface="Comic Sans MS"/>
                <a:cs typeface="Comic Sans MS"/>
                <a:hlinkClick r:id="rId3"/>
              </a:rPr>
              <a:t>www</a:t>
            </a:r>
            <a:r>
              <a:rPr sz="2400" u="heavy" dirty="0">
                <a:solidFill>
                  <a:srgbClr val="FF8018"/>
                </a:solidFill>
                <a:latin typeface="Comic Sans MS"/>
                <a:cs typeface="Comic Sans MS"/>
                <a:hlinkClick r:id="rId3"/>
              </a:rPr>
              <a:t>.f</a:t>
            </a:r>
            <a:r>
              <a:rPr sz="2400" u="heavy" spc="25" dirty="0">
                <a:solidFill>
                  <a:srgbClr val="FF8018"/>
                </a:solidFill>
                <a:latin typeface="Comic Sans MS"/>
                <a:cs typeface="Comic Sans MS"/>
                <a:hlinkClick r:id="rId3"/>
              </a:rPr>
              <a:t>r</a:t>
            </a:r>
            <a:r>
              <a:rPr sz="2400" u="heavy" spc="-35" dirty="0">
                <a:solidFill>
                  <a:srgbClr val="FF8018"/>
                </a:solidFill>
                <a:latin typeface="Comic Sans MS"/>
                <a:cs typeface="Comic Sans MS"/>
                <a:hlinkClick r:id="rId3"/>
              </a:rPr>
              <a:t>s</a:t>
            </a:r>
            <a:r>
              <a:rPr sz="2400" u="heavy" spc="-10" dirty="0">
                <a:solidFill>
                  <a:srgbClr val="FF8018"/>
                </a:solidFill>
                <a:latin typeface="Comic Sans MS"/>
                <a:cs typeface="Comic Sans MS"/>
                <a:hlinkClick r:id="rId3"/>
              </a:rPr>
              <a:t>c</a:t>
            </a:r>
            <a:r>
              <a:rPr sz="2400" u="heavy" spc="-5" dirty="0">
                <a:solidFill>
                  <a:srgbClr val="FF8018"/>
                </a:solidFill>
                <a:latin typeface="Comic Sans MS"/>
                <a:cs typeface="Comic Sans MS"/>
                <a:hlinkClick r:id="rId3"/>
              </a:rPr>
              <a:t>-rts</a:t>
            </a:r>
            <a:r>
              <a:rPr sz="2400" u="heavy" spc="-10" dirty="0">
                <a:solidFill>
                  <a:srgbClr val="FF8018"/>
                </a:solidFill>
                <a:latin typeface="Comic Sans MS"/>
                <a:cs typeface="Comic Sans MS"/>
                <a:hlinkClick r:id="rId3"/>
              </a:rPr>
              <a:t>s</a:t>
            </a:r>
            <a:r>
              <a:rPr sz="2400" u="heavy" spc="-35" dirty="0">
                <a:solidFill>
                  <a:srgbClr val="FF8018"/>
                </a:solidFill>
                <a:latin typeface="Comic Sans MS"/>
                <a:cs typeface="Comic Sans MS"/>
                <a:hlinkClick r:id="rId3"/>
              </a:rPr>
              <a:t>s</a:t>
            </a:r>
            <a:r>
              <a:rPr sz="2400" u="heavy" spc="-10" dirty="0">
                <a:solidFill>
                  <a:srgbClr val="FF8018"/>
                </a:solidFill>
                <a:latin typeface="Comic Sans MS"/>
                <a:cs typeface="Comic Sans MS"/>
                <a:hlinkClick r:id="rId3"/>
              </a:rPr>
              <a:t>.o</a:t>
            </a:r>
            <a:r>
              <a:rPr sz="2400" u="heavy" spc="-5" dirty="0">
                <a:solidFill>
                  <a:srgbClr val="FF8018"/>
                </a:solidFill>
                <a:latin typeface="Comic Sans MS"/>
                <a:cs typeface="Comic Sans MS"/>
                <a:hlinkClick r:id="rId3"/>
              </a:rPr>
              <a:t>r</a:t>
            </a:r>
            <a:r>
              <a:rPr sz="2400" u="heavy" dirty="0">
                <a:solidFill>
                  <a:srgbClr val="FF8018"/>
                </a:solidFill>
                <a:latin typeface="Comic Sans MS"/>
                <a:cs typeface="Comic Sans MS"/>
                <a:hlinkClick r:id="rId3"/>
              </a:rPr>
              <a:t>g</a:t>
            </a:r>
            <a:r>
              <a:rPr sz="2400" spc="-10" dirty="0">
                <a:latin typeface="Comic Sans MS"/>
                <a:cs typeface="Comic Sans MS"/>
              </a:rPr>
              <a:t>:</a:t>
            </a:r>
            <a:r>
              <a:rPr sz="2400" dirty="0">
                <a:latin typeface="Times New Roman"/>
                <a:cs typeface="Times New Roman"/>
              </a:rPr>
              <a:t> </a:t>
            </a:r>
            <a:endParaRPr sz="2400" dirty="0">
              <a:latin typeface="Comic Sans MS"/>
              <a:cs typeface="Comic Sans MS"/>
            </a:endParaRPr>
          </a:p>
          <a:p>
            <a:pPr marL="12700" marR="5080" indent="804545">
              <a:lnSpc>
                <a:spcPct val="98000"/>
              </a:lnSpc>
              <a:spcBef>
                <a:spcPts val="545"/>
              </a:spcBef>
            </a:pPr>
            <a:r>
              <a:rPr sz="2000" spc="-20" dirty="0">
                <a:latin typeface="Comic Sans MS"/>
                <a:cs typeface="Comic Sans MS"/>
              </a:rPr>
              <a:t>Ro</a:t>
            </a:r>
            <a:r>
              <a:rPr sz="2000" spc="-25" dirty="0">
                <a:latin typeface="Comic Sans MS"/>
                <a:cs typeface="Comic Sans MS"/>
              </a:rPr>
              <a:t>a</a:t>
            </a:r>
            <a:r>
              <a:rPr sz="2000" spc="-15" dirty="0">
                <a:latin typeface="Comic Sans MS"/>
                <a:cs typeface="Comic Sans MS"/>
              </a:rPr>
              <a:t>d</a:t>
            </a:r>
            <a:r>
              <a:rPr sz="2000" spc="105" dirty="0">
                <a:latin typeface="Times New Roman"/>
                <a:cs typeface="Times New Roman"/>
              </a:rPr>
              <a:t> </a:t>
            </a:r>
            <a:r>
              <a:rPr sz="2000" spc="-30" dirty="0">
                <a:latin typeface="Comic Sans MS"/>
                <a:cs typeface="Comic Sans MS"/>
              </a:rPr>
              <a:t>T</a:t>
            </a:r>
            <a:r>
              <a:rPr sz="2000" spc="5" dirty="0">
                <a:latin typeface="Comic Sans MS"/>
                <a:cs typeface="Comic Sans MS"/>
              </a:rPr>
              <a:t>r</a:t>
            </a:r>
            <a:r>
              <a:rPr sz="2000" spc="-30" dirty="0">
                <a:latin typeface="Comic Sans MS"/>
                <a:cs typeface="Comic Sans MS"/>
              </a:rPr>
              <a:t>ansp</a:t>
            </a:r>
            <a:r>
              <a:rPr sz="2000" spc="-15" dirty="0">
                <a:latin typeface="Comic Sans MS"/>
                <a:cs typeface="Comic Sans MS"/>
              </a:rPr>
              <a:t>o</a:t>
            </a:r>
            <a:r>
              <a:rPr sz="2000" spc="5" dirty="0">
                <a:latin typeface="Comic Sans MS"/>
                <a:cs typeface="Comic Sans MS"/>
              </a:rPr>
              <a:t>r</a:t>
            </a:r>
            <a:r>
              <a:rPr sz="2000" spc="-10" dirty="0">
                <a:latin typeface="Comic Sans MS"/>
                <a:cs typeface="Comic Sans MS"/>
              </a:rPr>
              <a:t>t</a:t>
            </a:r>
            <a:r>
              <a:rPr sz="2000" spc="140" dirty="0">
                <a:latin typeface="Times New Roman"/>
                <a:cs typeface="Times New Roman"/>
              </a:rPr>
              <a:t> </a:t>
            </a:r>
            <a:r>
              <a:rPr sz="2000" spc="-10" dirty="0">
                <a:latin typeface="Comic Sans MS"/>
                <a:cs typeface="Comic Sans MS"/>
              </a:rPr>
              <a:t>S</a:t>
            </a:r>
            <a:r>
              <a:rPr sz="2000" spc="-30" dirty="0">
                <a:latin typeface="Comic Sans MS"/>
                <a:cs typeface="Comic Sans MS"/>
              </a:rPr>
              <a:t>a</a:t>
            </a:r>
            <a:r>
              <a:rPr sz="2000" spc="-20" dirty="0">
                <a:latin typeface="Comic Sans MS"/>
                <a:cs typeface="Comic Sans MS"/>
              </a:rPr>
              <a:t>f</a:t>
            </a:r>
            <a:r>
              <a:rPr sz="2000" spc="-35" dirty="0">
                <a:latin typeface="Comic Sans MS"/>
                <a:cs typeface="Comic Sans MS"/>
              </a:rPr>
              <a:t>e</a:t>
            </a:r>
            <a:r>
              <a:rPr sz="2000" spc="-15" dirty="0">
                <a:latin typeface="Comic Sans MS"/>
                <a:cs typeface="Comic Sans MS"/>
              </a:rPr>
              <a:t>ty</a:t>
            </a:r>
            <a:r>
              <a:rPr sz="2000" spc="135" dirty="0">
                <a:latin typeface="Times New Roman"/>
                <a:cs typeface="Times New Roman"/>
              </a:rPr>
              <a:t> </a:t>
            </a:r>
            <a:r>
              <a:rPr sz="2000" spc="-10" dirty="0">
                <a:latin typeface="Comic Sans MS"/>
                <a:cs typeface="Comic Sans MS"/>
              </a:rPr>
              <a:t>S</a:t>
            </a:r>
            <a:r>
              <a:rPr sz="2000" spc="-15" dirty="0">
                <a:latin typeface="Comic Sans MS"/>
                <a:cs typeface="Comic Sans MS"/>
              </a:rPr>
              <a:t>t</a:t>
            </a:r>
            <a:r>
              <a:rPr sz="2000" spc="-35" dirty="0">
                <a:latin typeface="Comic Sans MS"/>
                <a:cs typeface="Comic Sans MS"/>
              </a:rPr>
              <a:t>a</a:t>
            </a:r>
            <a:r>
              <a:rPr sz="2000" spc="-30" dirty="0">
                <a:latin typeface="Comic Sans MS"/>
                <a:cs typeface="Comic Sans MS"/>
              </a:rPr>
              <a:t>n</a:t>
            </a:r>
            <a:r>
              <a:rPr sz="2000" spc="-20" dirty="0">
                <a:latin typeface="Comic Sans MS"/>
                <a:cs typeface="Comic Sans MS"/>
              </a:rPr>
              <a:t>d</a:t>
            </a:r>
            <a:r>
              <a:rPr sz="2000" spc="-25" dirty="0">
                <a:latin typeface="Comic Sans MS"/>
                <a:cs typeface="Comic Sans MS"/>
              </a:rPr>
              <a:t>a</a:t>
            </a:r>
            <a:r>
              <a:rPr sz="2000" spc="5" dirty="0">
                <a:latin typeface="Comic Sans MS"/>
                <a:cs typeface="Comic Sans MS"/>
              </a:rPr>
              <a:t>r</a:t>
            </a:r>
            <a:r>
              <a:rPr sz="2000" spc="-15" dirty="0">
                <a:latin typeface="Comic Sans MS"/>
                <a:cs typeface="Comic Sans MS"/>
              </a:rPr>
              <a:t>di</a:t>
            </a:r>
            <a:r>
              <a:rPr sz="2000" spc="-35" dirty="0">
                <a:latin typeface="Comic Sans MS"/>
                <a:cs typeface="Comic Sans MS"/>
              </a:rPr>
              <a:t>z</a:t>
            </a:r>
            <a:r>
              <a:rPr sz="2000" spc="-30" dirty="0">
                <a:latin typeface="Comic Sans MS"/>
                <a:cs typeface="Comic Sans MS"/>
              </a:rPr>
              <a:t>a</a:t>
            </a:r>
            <a:r>
              <a:rPr sz="2000" spc="-15" dirty="0">
                <a:latin typeface="Comic Sans MS"/>
                <a:cs typeface="Comic Sans MS"/>
              </a:rPr>
              <a:t>t</a:t>
            </a:r>
            <a:r>
              <a:rPr sz="2000" spc="-25" dirty="0">
                <a:latin typeface="Comic Sans MS"/>
                <a:cs typeface="Comic Sans MS"/>
              </a:rPr>
              <a:t>i</a:t>
            </a:r>
            <a:r>
              <a:rPr sz="2000" spc="-15" dirty="0">
                <a:latin typeface="Comic Sans MS"/>
                <a:cs typeface="Comic Sans MS"/>
              </a:rPr>
              <a:t>on</a:t>
            </a:r>
            <a:r>
              <a:rPr sz="2000" spc="180" dirty="0">
                <a:latin typeface="Times New Roman"/>
                <a:cs typeface="Times New Roman"/>
              </a:rPr>
              <a:t> </a:t>
            </a:r>
            <a:r>
              <a:rPr sz="2000" spc="-10" dirty="0">
                <a:latin typeface="Comic Sans MS"/>
                <a:cs typeface="Comic Sans MS"/>
              </a:rPr>
              <a:t>S</a:t>
            </a:r>
            <a:r>
              <a:rPr sz="2000" spc="-25" dirty="0">
                <a:latin typeface="Comic Sans MS"/>
                <a:cs typeface="Comic Sans MS"/>
              </a:rPr>
              <a:t>ys</a:t>
            </a:r>
            <a:r>
              <a:rPr sz="2000" spc="-15" dirty="0">
                <a:latin typeface="Comic Sans MS"/>
                <a:cs typeface="Comic Sans MS"/>
              </a:rPr>
              <a:t>t</a:t>
            </a:r>
            <a:r>
              <a:rPr sz="2000" spc="-35" dirty="0">
                <a:latin typeface="Comic Sans MS"/>
                <a:cs typeface="Comic Sans MS"/>
              </a:rPr>
              <a:t>e</a:t>
            </a:r>
            <a:r>
              <a:rPr sz="2000" spc="-20" dirty="0">
                <a:latin typeface="Comic Sans MS"/>
                <a:cs typeface="Comic Sans MS"/>
              </a:rPr>
              <a:t>m</a:t>
            </a:r>
            <a:r>
              <a:rPr sz="2000" spc="130" dirty="0">
                <a:latin typeface="Times New Roman"/>
                <a:cs typeface="Times New Roman"/>
              </a:rPr>
              <a:t> </a:t>
            </a:r>
            <a:r>
              <a:rPr sz="2000" spc="-20" dirty="0">
                <a:latin typeface="Comic Sans MS"/>
                <a:cs typeface="Comic Sans MS"/>
              </a:rPr>
              <a:t>i</a:t>
            </a:r>
            <a:r>
              <a:rPr sz="2000" spc="-10" dirty="0">
                <a:latin typeface="Comic Sans MS"/>
                <a:cs typeface="Comic Sans MS"/>
              </a:rPr>
              <a:t>s</a:t>
            </a:r>
            <a:r>
              <a:rPr sz="2000" spc="110" dirty="0">
                <a:latin typeface="Times New Roman"/>
                <a:cs typeface="Times New Roman"/>
              </a:rPr>
              <a:t> </a:t>
            </a:r>
            <a:r>
              <a:rPr sz="2000" spc="-15" dirty="0">
                <a:latin typeface="Comic Sans MS"/>
                <a:cs typeface="Comic Sans MS"/>
              </a:rPr>
              <a:t>a</a:t>
            </a:r>
            <a:r>
              <a:rPr sz="2000" spc="80" dirty="0">
                <a:latin typeface="Times New Roman"/>
                <a:cs typeface="Times New Roman"/>
              </a:rPr>
              <a:t> </a:t>
            </a:r>
            <a:r>
              <a:rPr sz="2000" spc="-35" dirty="0">
                <a:latin typeface="Comic Sans MS"/>
                <a:cs typeface="Comic Sans MS"/>
              </a:rPr>
              <a:t>w</a:t>
            </a:r>
            <a:r>
              <a:rPr sz="2000" spc="-30" dirty="0">
                <a:latin typeface="Comic Sans MS"/>
                <a:cs typeface="Comic Sans MS"/>
              </a:rPr>
              <a:t>e</a:t>
            </a:r>
            <a:r>
              <a:rPr sz="2000" spc="-15" dirty="0">
                <a:latin typeface="Comic Sans MS"/>
                <a:cs typeface="Comic Sans MS"/>
              </a:rPr>
              <a:t>b</a:t>
            </a:r>
            <a:r>
              <a:rPr sz="2000" spc="-5" dirty="0">
                <a:latin typeface="Times New Roman"/>
                <a:cs typeface="Times New Roman"/>
              </a:rPr>
              <a:t> </a:t>
            </a:r>
            <a:r>
              <a:rPr sz="2000" spc="-30" dirty="0">
                <a:latin typeface="Comic Sans MS"/>
                <a:cs typeface="Comic Sans MS"/>
              </a:rPr>
              <a:t>a</a:t>
            </a:r>
            <a:r>
              <a:rPr sz="2000" spc="-25" dirty="0">
                <a:latin typeface="Comic Sans MS"/>
                <a:cs typeface="Comic Sans MS"/>
              </a:rPr>
              <a:t>pp</a:t>
            </a:r>
            <a:r>
              <a:rPr sz="2000" spc="-10" dirty="0">
                <a:latin typeface="Comic Sans MS"/>
                <a:cs typeface="Comic Sans MS"/>
              </a:rPr>
              <a:t>l</a:t>
            </a:r>
            <a:r>
              <a:rPr sz="2000" spc="-15" dirty="0">
                <a:latin typeface="Comic Sans MS"/>
                <a:cs typeface="Comic Sans MS"/>
              </a:rPr>
              <a:t>ic</a:t>
            </a:r>
            <a:r>
              <a:rPr sz="2000" spc="-25"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155" dirty="0">
                <a:latin typeface="Times New Roman"/>
                <a:cs typeface="Times New Roman"/>
              </a:rPr>
              <a:t> </a:t>
            </a:r>
            <a:r>
              <a:rPr sz="2000" spc="-15" dirty="0">
                <a:latin typeface="Comic Sans MS"/>
                <a:cs typeface="Comic Sans MS"/>
              </a:rPr>
              <a:t>d</a:t>
            </a:r>
            <a:r>
              <a:rPr sz="2000" spc="-30" dirty="0">
                <a:latin typeface="Comic Sans MS"/>
                <a:cs typeface="Comic Sans MS"/>
              </a:rPr>
              <a:t>e</a:t>
            </a:r>
            <a:r>
              <a:rPr sz="2000" spc="-20" dirty="0">
                <a:latin typeface="Comic Sans MS"/>
                <a:cs typeface="Comic Sans MS"/>
              </a:rPr>
              <a:t>s</a:t>
            </a:r>
            <a:r>
              <a:rPr sz="2000" spc="-15" dirty="0">
                <a:latin typeface="Comic Sans MS"/>
                <a:cs typeface="Comic Sans MS"/>
              </a:rPr>
              <a:t>i</a:t>
            </a:r>
            <a:r>
              <a:rPr sz="2000" spc="-25" dirty="0">
                <a:latin typeface="Comic Sans MS"/>
                <a:cs typeface="Comic Sans MS"/>
              </a:rPr>
              <a:t>g</a:t>
            </a:r>
            <a:r>
              <a:rPr sz="2000" spc="-30" dirty="0">
                <a:latin typeface="Comic Sans MS"/>
                <a:cs typeface="Comic Sans MS"/>
              </a:rPr>
              <a:t>ne</a:t>
            </a:r>
            <a:r>
              <a:rPr sz="2000" spc="-15" dirty="0">
                <a:latin typeface="Comic Sans MS"/>
                <a:cs typeface="Comic Sans MS"/>
              </a:rPr>
              <a:t>d</a:t>
            </a:r>
            <a:r>
              <a:rPr sz="2000" spc="195" dirty="0">
                <a:latin typeface="Times New Roman"/>
                <a:cs typeface="Times New Roman"/>
              </a:rPr>
              <a:t> </a:t>
            </a:r>
            <a:r>
              <a:rPr sz="2000" spc="-15" dirty="0">
                <a:latin typeface="Comic Sans MS"/>
                <a:cs typeface="Comic Sans MS"/>
              </a:rPr>
              <a:t>to</a:t>
            </a:r>
            <a:r>
              <a:rPr sz="2000" spc="95" dirty="0">
                <a:latin typeface="Times New Roman"/>
                <a:cs typeface="Times New Roman"/>
              </a:rPr>
              <a:t> </a:t>
            </a:r>
            <a:r>
              <a:rPr sz="2000" spc="-20" dirty="0">
                <a:latin typeface="Comic Sans MS"/>
                <a:cs typeface="Comic Sans MS"/>
              </a:rPr>
              <a:t>b</a:t>
            </a:r>
            <a:r>
              <a:rPr sz="2000" spc="15" dirty="0">
                <a:latin typeface="Comic Sans MS"/>
                <a:cs typeface="Comic Sans MS"/>
              </a:rPr>
              <a:t>r</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g</a:t>
            </a:r>
            <a:r>
              <a:rPr sz="2000" spc="120" dirty="0">
                <a:latin typeface="Times New Roman"/>
                <a:cs typeface="Times New Roman"/>
              </a:rPr>
              <a:t> </a:t>
            </a:r>
            <a:r>
              <a:rPr sz="2000" spc="-25" dirty="0">
                <a:latin typeface="Comic Sans MS"/>
                <a:cs typeface="Comic Sans MS"/>
              </a:rPr>
              <a:t>p</a:t>
            </a:r>
            <a:r>
              <a:rPr sz="2000" spc="15" dirty="0">
                <a:latin typeface="Comic Sans MS"/>
                <a:cs typeface="Comic Sans MS"/>
              </a:rPr>
              <a:t>r</a:t>
            </a:r>
            <a:r>
              <a:rPr sz="2000" spc="-10" dirty="0">
                <a:latin typeface="Comic Sans MS"/>
                <a:cs typeface="Comic Sans MS"/>
              </a:rPr>
              <a:t>o</a:t>
            </a:r>
            <a:r>
              <a:rPr sz="2000" spc="-20" dirty="0">
                <a:latin typeface="Comic Sans MS"/>
                <a:cs typeface="Comic Sans MS"/>
              </a:rPr>
              <a:t>f</a:t>
            </a:r>
            <a:r>
              <a:rPr sz="2000" spc="-35" dirty="0">
                <a:latin typeface="Comic Sans MS"/>
                <a:cs typeface="Comic Sans MS"/>
              </a:rPr>
              <a:t>e</a:t>
            </a:r>
            <a:r>
              <a:rPr sz="2000" spc="-20" dirty="0">
                <a:latin typeface="Comic Sans MS"/>
                <a:cs typeface="Comic Sans MS"/>
              </a:rPr>
              <a:t>ss</a:t>
            </a:r>
            <a:r>
              <a:rPr sz="2000" spc="-15" dirty="0">
                <a:latin typeface="Comic Sans MS"/>
                <a:cs typeface="Comic Sans MS"/>
              </a:rPr>
              <a:t>io</a:t>
            </a:r>
            <a:r>
              <a:rPr sz="2000" spc="-25" dirty="0">
                <a:latin typeface="Comic Sans MS"/>
                <a:cs typeface="Comic Sans MS"/>
              </a:rPr>
              <a:t>n</a:t>
            </a:r>
            <a:r>
              <a:rPr sz="2000" spc="-30" dirty="0">
                <a:latin typeface="Comic Sans MS"/>
                <a:cs typeface="Comic Sans MS"/>
              </a:rPr>
              <a:t>a</a:t>
            </a:r>
            <a:r>
              <a:rPr sz="2000" spc="-10" dirty="0">
                <a:latin typeface="Comic Sans MS"/>
                <a:cs typeface="Comic Sans MS"/>
              </a:rPr>
              <a:t>l</a:t>
            </a:r>
            <a:r>
              <a:rPr sz="2000" spc="-15" dirty="0">
                <a:latin typeface="Comic Sans MS"/>
                <a:cs typeface="Comic Sans MS"/>
              </a:rPr>
              <a:t>i</a:t>
            </a:r>
            <a:r>
              <a:rPr sz="2000" spc="-5" dirty="0">
                <a:latin typeface="Comic Sans MS"/>
                <a:cs typeface="Comic Sans MS"/>
              </a:rPr>
              <a:t>s</a:t>
            </a:r>
            <a:r>
              <a:rPr sz="2000" spc="-20" dirty="0">
                <a:latin typeface="Comic Sans MS"/>
                <a:cs typeface="Comic Sans MS"/>
              </a:rPr>
              <a:t>m</a:t>
            </a:r>
            <a:r>
              <a:rPr sz="2000" spc="180" dirty="0">
                <a:latin typeface="Times New Roman"/>
                <a:cs typeface="Times New Roman"/>
              </a:rPr>
              <a:t> </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to</a:t>
            </a:r>
            <a:r>
              <a:rPr sz="2000" spc="125"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05" dirty="0">
                <a:latin typeface="Times New Roman"/>
                <a:cs typeface="Times New Roman"/>
              </a:rPr>
              <a:t> </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du</a:t>
            </a:r>
            <a:r>
              <a:rPr sz="2000" spc="-25" dirty="0">
                <a:latin typeface="Comic Sans MS"/>
                <a:cs typeface="Comic Sans MS"/>
              </a:rPr>
              <a:t>s</a:t>
            </a:r>
            <a:r>
              <a:rPr sz="2000" spc="-15" dirty="0">
                <a:latin typeface="Comic Sans MS"/>
                <a:cs typeface="Comic Sans MS"/>
              </a:rPr>
              <a:t>t</a:t>
            </a:r>
            <a:r>
              <a:rPr sz="2000" spc="5" dirty="0">
                <a:latin typeface="Comic Sans MS"/>
                <a:cs typeface="Comic Sans MS"/>
              </a:rPr>
              <a:t>r</a:t>
            </a:r>
            <a:r>
              <a:rPr sz="2000" spc="-10" dirty="0">
                <a:latin typeface="Comic Sans MS"/>
                <a:cs typeface="Comic Sans MS"/>
              </a:rPr>
              <a:t>y,</a:t>
            </a:r>
            <a:r>
              <a:rPr sz="2000" spc="-5" dirty="0">
                <a:latin typeface="Times New Roman"/>
                <a:cs typeface="Times New Roman"/>
              </a:rPr>
              <a:t> </a:t>
            </a:r>
            <a:r>
              <a:rPr sz="2000" spc="-25" dirty="0">
                <a:latin typeface="Comic Sans MS"/>
                <a:cs typeface="Comic Sans MS"/>
              </a:rPr>
              <a:t>p</a:t>
            </a:r>
            <a:r>
              <a:rPr sz="2000" spc="15" dirty="0">
                <a:latin typeface="Comic Sans MS"/>
                <a:cs typeface="Comic Sans MS"/>
              </a:rPr>
              <a:t>r</a:t>
            </a:r>
            <a:r>
              <a:rPr sz="2000" spc="-10" dirty="0">
                <a:latin typeface="Comic Sans MS"/>
                <a:cs typeface="Comic Sans MS"/>
              </a:rPr>
              <a:t>o</a:t>
            </a:r>
            <a:r>
              <a:rPr sz="2000" spc="-35" dirty="0">
                <a:latin typeface="Comic Sans MS"/>
                <a:cs typeface="Comic Sans MS"/>
              </a:rPr>
              <a:t>m</a:t>
            </a:r>
            <a:r>
              <a:rPr sz="2000" spc="-10" dirty="0">
                <a:latin typeface="Comic Sans MS"/>
                <a:cs typeface="Comic Sans MS"/>
              </a:rPr>
              <a:t>o</a:t>
            </a:r>
            <a:r>
              <a:rPr sz="2000" spc="-15" dirty="0">
                <a:latin typeface="Comic Sans MS"/>
                <a:cs typeface="Comic Sans MS"/>
              </a:rPr>
              <a:t>te</a:t>
            </a:r>
            <a:r>
              <a:rPr sz="2000" spc="80" dirty="0">
                <a:latin typeface="Times New Roman"/>
                <a:cs typeface="Times New Roman"/>
              </a:rPr>
              <a:t> </a:t>
            </a:r>
            <a:r>
              <a:rPr sz="2000" spc="-25" dirty="0">
                <a:latin typeface="Comic Sans MS"/>
                <a:cs typeface="Comic Sans MS"/>
              </a:rPr>
              <a:t>a</a:t>
            </a:r>
            <a:r>
              <a:rPr sz="2000" spc="-30" dirty="0">
                <a:latin typeface="Comic Sans MS"/>
                <a:cs typeface="Comic Sans MS"/>
              </a:rPr>
              <a:t>n</a:t>
            </a:r>
            <a:r>
              <a:rPr sz="2000" spc="-15" dirty="0">
                <a:latin typeface="Comic Sans MS"/>
                <a:cs typeface="Comic Sans MS"/>
              </a:rPr>
              <a:t>d</a:t>
            </a:r>
            <a:r>
              <a:rPr sz="2000" spc="120" dirty="0">
                <a:latin typeface="Times New Roman"/>
                <a:cs typeface="Times New Roman"/>
              </a:rPr>
              <a:t> </a:t>
            </a:r>
            <a:r>
              <a:rPr sz="2000" spc="-15" dirty="0">
                <a:latin typeface="Comic Sans MS"/>
                <a:cs typeface="Comic Sans MS"/>
              </a:rPr>
              <a:t>d</a:t>
            </a:r>
            <a:r>
              <a:rPr sz="2000" spc="-30" dirty="0">
                <a:latin typeface="Comic Sans MS"/>
                <a:cs typeface="Comic Sans MS"/>
              </a:rPr>
              <a:t>e</a:t>
            </a:r>
            <a:r>
              <a:rPr sz="2000" spc="-20" dirty="0">
                <a:latin typeface="Comic Sans MS"/>
                <a:cs typeface="Comic Sans MS"/>
              </a:rPr>
              <a:t>v</a:t>
            </a:r>
            <a:r>
              <a:rPr sz="2000" spc="-30" dirty="0">
                <a:latin typeface="Comic Sans MS"/>
                <a:cs typeface="Comic Sans MS"/>
              </a:rPr>
              <a:t>e</a:t>
            </a:r>
            <a:r>
              <a:rPr sz="2000" spc="-10" dirty="0">
                <a:latin typeface="Comic Sans MS"/>
                <a:cs typeface="Comic Sans MS"/>
              </a:rPr>
              <a:t>lo</a:t>
            </a:r>
            <a:r>
              <a:rPr sz="2000" spc="-15" dirty="0">
                <a:latin typeface="Comic Sans MS"/>
                <a:cs typeface="Comic Sans MS"/>
              </a:rPr>
              <a:t>p</a:t>
            </a:r>
            <a:r>
              <a:rPr sz="2000" spc="160" dirty="0">
                <a:latin typeface="Times New Roman"/>
                <a:cs typeface="Times New Roman"/>
              </a:rPr>
              <a:t> </a:t>
            </a:r>
            <a:r>
              <a:rPr sz="2000" spc="15" dirty="0">
                <a:latin typeface="Comic Sans MS"/>
                <a:cs typeface="Comic Sans MS"/>
              </a:rPr>
              <a:t>r</a:t>
            </a:r>
            <a:r>
              <a:rPr sz="2000" spc="-30" dirty="0">
                <a:latin typeface="Comic Sans MS"/>
                <a:cs typeface="Comic Sans MS"/>
              </a:rPr>
              <a:t>a</a:t>
            </a:r>
            <a:r>
              <a:rPr sz="2000" spc="-25" dirty="0">
                <a:latin typeface="Comic Sans MS"/>
                <a:cs typeface="Comic Sans MS"/>
              </a:rPr>
              <a:t>p</a:t>
            </a:r>
            <a:r>
              <a:rPr sz="2000" spc="-15" dirty="0">
                <a:latin typeface="Comic Sans MS"/>
                <a:cs typeface="Comic Sans MS"/>
              </a:rPr>
              <a:t>id</a:t>
            </a:r>
            <a:r>
              <a:rPr sz="2000" spc="120" dirty="0">
                <a:latin typeface="Times New Roman"/>
                <a:cs typeface="Times New Roman"/>
              </a:rPr>
              <a:t> </a:t>
            </a:r>
            <a:r>
              <a:rPr sz="2000" spc="-20" dirty="0">
                <a:latin typeface="Comic Sans MS"/>
                <a:cs typeface="Comic Sans MS"/>
              </a:rPr>
              <a:t>s</a:t>
            </a:r>
            <a:r>
              <a:rPr sz="2000" spc="-30" dirty="0">
                <a:latin typeface="Comic Sans MS"/>
                <a:cs typeface="Comic Sans MS"/>
              </a:rPr>
              <a:t>a</a:t>
            </a:r>
            <a:r>
              <a:rPr sz="2000" spc="-20" dirty="0">
                <a:latin typeface="Comic Sans MS"/>
                <a:cs typeface="Comic Sans MS"/>
              </a:rPr>
              <a:t>f</a:t>
            </a:r>
            <a:r>
              <a:rPr sz="2000" spc="-35" dirty="0">
                <a:latin typeface="Comic Sans MS"/>
                <a:cs typeface="Comic Sans MS"/>
              </a:rPr>
              <a:t>e</a:t>
            </a:r>
            <a:r>
              <a:rPr sz="2000" spc="-10" dirty="0">
                <a:latin typeface="Comic Sans MS"/>
                <a:cs typeface="Comic Sans MS"/>
              </a:rPr>
              <a:t>,</a:t>
            </a:r>
            <a:r>
              <a:rPr sz="2000" spc="145" dirty="0">
                <a:latin typeface="Times New Roman"/>
                <a:cs typeface="Times New Roman"/>
              </a:rPr>
              <a:t> </a:t>
            </a:r>
            <a:r>
              <a:rPr sz="2000" spc="-30" dirty="0">
                <a:latin typeface="Comic Sans MS"/>
                <a:cs typeface="Comic Sans MS"/>
              </a:rPr>
              <a:t>e</a:t>
            </a:r>
            <a:r>
              <a:rPr sz="2000" spc="-20" dirty="0">
                <a:latin typeface="Comic Sans MS"/>
                <a:cs typeface="Comic Sans MS"/>
              </a:rPr>
              <a:t>f</a:t>
            </a:r>
            <a:r>
              <a:rPr sz="2000" spc="-25" dirty="0">
                <a:latin typeface="Comic Sans MS"/>
                <a:cs typeface="Comic Sans MS"/>
              </a:rPr>
              <a:t>f</a:t>
            </a:r>
            <a:r>
              <a:rPr sz="2000" spc="-15" dirty="0">
                <a:latin typeface="Comic Sans MS"/>
                <a:cs typeface="Comic Sans MS"/>
              </a:rPr>
              <a:t>ici</a:t>
            </a:r>
            <a:r>
              <a:rPr sz="2000" spc="-30" dirty="0">
                <a:latin typeface="Comic Sans MS"/>
                <a:cs typeface="Comic Sans MS"/>
              </a:rPr>
              <a:t>en</a:t>
            </a:r>
            <a:r>
              <a:rPr sz="2000" spc="-10" dirty="0">
                <a:latin typeface="Comic Sans MS"/>
                <a:cs typeface="Comic Sans MS"/>
              </a:rPr>
              <a:t>t</a:t>
            </a:r>
            <a:r>
              <a:rPr sz="2000" spc="190"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120" dirty="0">
                <a:latin typeface="Times New Roman"/>
                <a:cs typeface="Times New Roman"/>
              </a:rPr>
              <a:t> </a:t>
            </a:r>
            <a:r>
              <a:rPr sz="2000" spc="-10" dirty="0">
                <a:latin typeface="Comic Sans MS"/>
                <a:cs typeface="Comic Sans MS"/>
              </a:rPr>
              <a:t>co</a:t>
            </a:r>
            <a:r>
              <a:rPr sz="2000" spc="-30" dirty="0">
                <a:latin typeface="Comic Sans MS"/>
                <a:cs typeface="Comic Sans MS"/>
              </a:rPr>
              <a:t>n</a:t>
            </a:r>
            <a:r>
              <a:rPr sz="2000" spc="-20" dirty="0">
                <a:latin typeface="Comic Sans MS"/>
                <a:cs typeface="Comic Sans MS"/>
              </a:rPr>
              <a:t>v</a:t>
            </a:r>
            <a:r>
              <a:rPr sz="2000" spc="-30" dirty="0">
                <a:latin typeface="Comic Sans MS"/>
                <a:cs typeface="Comic Sans MS"/>
              </a:rPr>
              <a:t>en</a:t>
            </a:r>
            <a:r>
              <a:rPr sz="2000" spc="-15" dirty="0">
                <a:latin typeface="Comic Sans MS"/>
                <a:cs typeface="Comic Sans MS"/>
              </a:rPr>
              <a:t>ie</a:t>
            </a:r>
            <a:r>
              <a:rPr sz="2000" spc="-30" dirty="0">
                <a:latin typeface="Comic Sans MS"/>
                <a:cs typeface="Comic Sans MS"/>
              </a:rPr>
              <a:t>n</a:t>
            </a:r>
            <a:r>
              <a:rPr sz="2000" spc="-10" dirty="0">
                <a:latin typeface="Comic Sans MS"/>
                <a:cs typeface="Comic Sans MS"/>
              </a:rPr>
              <a:t>t</a:t>
            </a:r>
            <a:r>
              <a:rPr sz="2000" spc="190" dirty="0">
                <a:latin typeface="Times New Roman"/>
                <a:cs typeface="Times New Roman"/>
              </a:rPr>
              <a:t> </a:t>
            </a:r>
            <a:r>
              <a:rPr sz="2000" spc="-15" dirty="0">
                <a:latin typeface="Comic Sans MS"/>
                <a:cs typeface="Comic Sans MS"/>
              </a:rPr>
              <a:t>fl</a:t>
            </a:r>
            <a:r>
              <a:rPr sz="2000" spc="-25" dirty="0">
                <a:latin typeface="Comic Sans MS"/>
                <a:cs typeface="Comic Sans MS"/>
              </a:rPr>
              <a:t>e</a:t>
            </a:r>
            <a:r>
              <a:rPr sz="2000" spc="-30" dirty="0">
                <a:latin typeface="Comic Sans MS"/>
                <a:cs typeface="Comic Sans MS"/>
              </a:rPr>
              <a:t>e</a:t>
            </a:r>
            <a:r>
              <a:rPr sz="2000" spc="-10" dirty="0">
                <a:latin typeface="Comic Sans MS"/>
                <a:cs typeface="Comic Sans MS"/>
              </a:rPr>
              <a:t>t</a:t>
            </a:r>
            <a:r>
              <a:rPr sz="2000" spc="-5" dirty="0">
                <a:latin typeface="Times New Roman"/>
                <a:cs typeface="Times New Roman"/>
              </a:rPr>
              <a:t> </a:t>
            </a:r>
            <a:r>
              <a:rPr sz="2000" spc="-15" dirty="0">
                <a:latin typeface="Comic Sans MS"/>
                <a:cs typeface="Comic Sans MS"/>
              </a:rPr>
              <a:t>t</a:t>
            </a:r>
            <a:r>
              <a:rPr sz="2000" spc="5" dirty="0">
                <a:latin typeface="Comic Sans MS"/>
                <a:cs typeface="Comic Sans MS"/>
              </a:rPr>
              <a:t>r</a:t>
            </a:r>
            <a:r>
              <a:rPr sz="2000" spc="-30" dirty="0">
                <a:latin typeface="Comic Sans MS"/>
                <a:cs typeface="Comic Sans MS"/>
              </a:rPr>
              <a:t>an</a:t>
            </a:r>
            <a:r>
              <a:rPr sz="2000" spc="-25" dirty="0">
                <a:latin typeface="Comic Sans MS"/>
                <a:cs typeface="Comic Sans MS"/>
              </a:rPr>
              <a:t>sp</a:t>
            </a:r>
            <a:r>
              <a:rPr sz="2000" spc="-10" dirty="0">
                <a:latin typeface="Comic Sans MS"/>
                <a:cs typeface="Comic Sans MS"/>
              </a:rPr>
              <a:t>o</a:t>
            </a:r>
            <a:r>
              <a:rPr sz="2000" spc="15" dirty="0">
                <a:latin typeface="Comic Sans MS"/>
                <a:cs typeface="Comic Sans MS"/>
              </a:rPr>
              <a:t>r</a:t>
            </a:r>
            <a:r>
              <a:rPr sz="2000" spc="-15" dirty="0">
                <a:latin typeface="Comic Sans MS"/>
                <a:cs typeface="Comic Sans MS"/>
              </a:rPr>
              <a:t>t</a:t>
            </a:r>
            <a:r>
              <a:rPr sz="2000" spc="-30"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130" dirty="0">
                <a:latin typeface="Times New Roman"/>
                <a:cs typeface="Times New Roman"/>
              </a:rPr>
              <a:t> </a:t>
            </a:r>
            <a:r>
              <a:rPr sz="2000" spc="-20" dirty="0">
                <a:latin typeface="Comic Sans MS"/>
                <a:cs typeface="Comic Sans MS"/>
              </a:rPr>
              <a:t>s</a:t>
            </a:r>
            <a:r>
              <a:rPr sz="2000" spc="-15" dirty="0">
                <a:latin typeface="Comic Sans MS"/>
                <a:cs typeface="Comic Sans MS"/>
              </a:rPr>
              <a:t>y</a:t>
            </a:r>
            <a:r>
              <a:rPr sz="2000" spc="-30" dirty="0">
                <a:latin typeface="Comic Sans MS"/>
                <a:cs typeface="Comic Sans MS"/>
              </a:rPr>
              <a:t>s</a:t>
            </a:r>
            <a:r>
              <a:rPr sz="2000" spc="-15" dirty="0">
                <a:latin typeface="Comic Sans MS"/>
                <a:cs typeface="Comic Sans MS"/>
              </a:rPr>
              <a:t>t</a:t>
            </a:r>
            <a:r>
              <a:rPr sz="2000" spc="-30" dirty="0">
                <a:latin typeface="Comic Sans MS"/>
                <a:cs typeface="Comic Sans MS"/>
              </a:rPr>
              <a:t>e</a:t>
            </a:r>
            <a:r>
              <a:rPr sz="2000" spc="-20" dirty="0">
                <a:latin typeface="Comic Sans MS"/>
                <a:cs typeface="Comic Sans MS"/>
              </a:rPr>
              <a:t>m</a:t>
            </a:r>
            <a:r>
              <a:rPr sz="2000" spc="155" dirty="0">
                <a:latin typeface="Times New Roman"/>
                <a:cs typeface="Times New Roman"/>
              </a:rPr>
              <a:t> </a:t>
            </a:r>
            <a:r>
              <a:rPr sz="2000" spc="-15" dirty="0">
                <a:latin typeface="Comic Sans MS"/>
                <a:cs typeface="Comic Sans MS"/>
              </a:rPr>
              <a:t>in</a:t>
            </a:r>
            <a:r>
              <a:rPr sz="2000" spc="100"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05" dirty="0">
                <a:latin typeface="Times New Roman"/>
                <a:cs typeface="Times New Roman"/>
              </a:rPr>
              <a:t> </a:t>
            </a:r>
            <a:r>
              <a:rPr sz="2000" spc="-10" dirty="0" smtClean="0">
                <a:latin typeface="Comic Sans MS"/>
                <a:cs typeface="Comic Sans MS"/>
              </a:rPr>
              <a:t>co</a:t>
            </a:r>
            <a:r>
              <a:rPr sz="2000" spc="-15" dirty="0" smtClean="0">
                <a:latin typeface="Comic Sans MS"/>
                <a:cs typeface="Comic Sans MS"/>
              </a:rPr>
              <a:t>u</a:t>
            </a:r>
            <a:r>
              <a:rPr sz="2000" spc="-30" dirty="0" smtClean="0">
                <a:latin typeface="Comic Sans MS"/>
                <a:cs typeface="Comic Sans MS"/>
              </a:rPr>
              <a:t>n</a:t>
            </a:r>
            <a:r>
              <a:rPr sz="2000" spc="-15" dirty="0" smtClean="0">
                <a:latin typeface="Comic Sans MS"/>
                <a:cs typeface="Comic Sans MS"/>
              </a:rPr>
              <a:t>t</a:t>
            </a:r>
            <a:r>
              <a:rPr sz="2000" spc="5" dirty="0" smtClean="0">
                <a:latin typeface="Comic Sans MS"/>
                <a:cs typeface="Comic Sans MS"/>
              </a:rPr>
              <a:t>r</a:t>
            </a:r>
            <a:r>
              <a:rPr sz="2000" spc="15" dirty="0" smtClean="0">
                <a:latin typeface="Comic Sans MS"/>
                <a:cs typeface="Comic Sans MS"/>
              </a:rPr>
              <a:t>y</a:t>
            </a:r>
            <a:r>
              <a:rPr sz="2000" i="1" spc="-10" dirty="0" smtClean="0">
                <a:latin typeface="Lucida Sans Unicode"/>
                <a:cs typeface="Lucida Sans Unicode"/>
              </a:rPr>
              <a:t>.</a:t>
            </a:r>
            <a:r>
              <a:rPr lang="en-GB" sz="2400" dirty="0" smtClean="0">
                <a:latin typeface="Comic Sans MS" panose="030F0702030302020204" pitchFamily="66" charset="0"/>
              </a:rPr>
              <a:t>This </a:t>
            </a:r>
            <a:r>
              <a:rPr lang="en-GB" sz="2400" dirty="0">
                <a:latin typeface="Comic Sans MS" panose="030F0702030302020204" pitchFamily="66" charset="0"/>
              </a:rPr>
              <a:t>platform identifies the </a:t>
            </a:r>
            <a:r>
              <a:rPr lang="en-GB" sz="2400" dirty="0" smtClean="0">
                <a:latin typeface="Comic Sans MS" panose="030F0702030302020204" pitchFamily="66" charset="0"/>
              </a:rPr>
              <a:t>following:</a:t>
            </a:r>
          </a:p>
          <a:p>
            <a:pPr marL="12700" marR="5080" indent="804545">
              <a:lnSpc>
                <a:spcPct val="98000"/>
              </a:lnSpc>
              <a:spcBef>
                <a:spcPts val="545"/>
              </a:spcBef>
            </a:pPr>
            <a:endParaRPr lang="en-US" sz="2400" dirty="0">
              <a:latin typeface="Comic Sans MS" panose="030F0702030302020204" pitchFamily="66" charset="0"/>
            </a:endParaRPr>
          </a:p>
          <a:p>
            <a:pPr marL="342900" lvl="0" indent="-342900">
              <a:buFont typeface="Arial" panose="020B0604020202020204" pitchFamily="34" charset="0"/>
              <a:buChar char="•"/>
            </a:pPr>
            <a:r>
              <a:rPr lang="en-GB" sz="2400" dirty="0">
                <a:latin typeface="Comic Sans MS" panose="030F0702030302020204" pitchFamily="66" charset="0"/>
              </a:rPr>
              <a:t>The list of registered fleet operators.</a:t>
            </a:r>
            <a:endParaRPr lang="en-US" sz="2400" dirty="0">
              <a:latin typeface="Comic Sans MS" panose="030F0702030302020204" pitchFamily="66" charset="0"/>
            </a:endParaRPr>
          </a:p>
          <a:p>
            <a:pPr marL="342900" lvl="0" indent="-342900">
              <a:buFont typeface="Arial" panose="020B0604020202020204" pitchFamily="34" charset="0"/>
              <a:buChar char="•"/>
            </a:pPr>
            <a:r>
              <a:rPr lang="en-GB" sz="2400" dirty="0">
                <a:latin typeface="Comic Sans MS" panose="030F0702030302020204" pitchFamily="66" charset="0"/>
              </a:rPr>
              <a:t>Registration requirements and procedures.</a:t>
            </a:r>
            <a:endParaRPr lang="en-US" sz="2400" dirty="0">
              <a:latin typeface="Comic Sans MS" panose="030F0702030302020204" pitchFamily="66" charset="0"/>
            </a:endParaRPr>
          </a:p>
          <a:p>
            <a:pPr marL="342900" lvl="0" indent="-342900">
              <a:buFont typeface="Arial" panose="020B0604020202020204" pitchFamily="34" charset="0"/>
              <a:buChar char="•"/>
            </a:pPr>
            <a:r>
              <a:rPr lang="en-GB" sz="2400" dirty="0">
                <a:latin typeface="Comic Sans MS" panose="030F0702030302020204" pitchFamily="66" charset="0"/>
              </a:rPr>
              <a:t>Availability of company’s registration details.</a:t>
            </a:r>
            <a:endParaRPr lang="en-US" sz="2400" dirty="0">
              <a:latin typeface="Comic Sans MS" panose="030F0702030302020204" pitchFamily="66" charset="0"/>
            </a:endParaRPr>
          </a:p>
          <a:p>
            <a:pPr marL="342900" lvl="0" indent="-342900">
              <a:buFont typeface="Arial" panose="020B0604020202020204" pitchFamily="34" charset="0"/>
              <a:buChar char="•"/>
            </a:pPr>
            <a:r>
              <a:rPr lang="en-GB" sz="2400" dirty="0">
                <a:latin typeface="Comic Sans MS" panose="030F0702030302020204" pitchFamily="66" charset="0"/>
              </a:rPr>
              <a:t>List of 2014 certified fleet operators.</a:t>
            </a:r>
            <a:endParaRPr lang="en-US" sz="2400" dirty="0">
              <a:latin typeface="Comic Sans MS" panose="030F0702030302020204" pitchFamily="66" charset="0"/>
            </a:endParaRPr>
          </a:p>
          <a:p>
            <a:pPr marL="342900" lvl="0" indent="-342900">
              <a:buFont typeface="Arial" panose="020B0604020202020204" pitchFamily="34" charset="0"/>
              <a:buChar char="•"/>
            </a:pPr>
            <a:r>
              <a:rPr lang="en-GB" sz="2400" dirty="0">
                <a:latin typeface="Comic Sans MS" panose="030F0702030302020204" pitchFamily="66" charset="0"/>
              </a:rPr>
              <a:t>Upload of passenger’s manifest.</a:t>
            </a:r>
            <a:endParaRPr lang="en-US" sz="2400" dirty="0">
              <a:latin typeface="Comic Sans MS" panose="030F0702030302020204" pitchFamily="66" charset="0"/>
            </a:endParaRPr>
          </a:p>
          <a:p>
            <a:pPr marL="342900" lvl="0" indent="-342900">
              <a:buFont typeface="Arial" panose="020B0604020202020204" pitchFamily="34" charset="0"/>
              <a:buChar char="•"/>
            </a:pPr>
            <a:r>
              <a:rPr lang="en-GB" sz="2400" dirty="0">
                <a:latin typeface="Comic Sans MS" panose="030F0702030302020204" pitchFamily="66" charset="0"/>
              </a:rPr>
              <a:t>Provides a travel guide route selection</a:t>
            </a:r>
            <a:endParaRPr lang="en-US" sz="2400" dirty="0">
              <a:latin typeface="Comic Sans MS" panose="030F0702030302020204" pitchFamily="66" charset="0"/>
            </a:endParaRPr>
          </a:p>
          <a:p>
            <a:pPr marL="342900" lvl="0" indent="-342900">
              <a:buFont typeface="Arial" panose="020B0604020202020204" pitchFamily="34" charset="0"/>
              <a:buChar char="•"/>
            </a:pPr>
            <a:r>
              <a:rPr lang="en-GB" sz="2400" dirty="0">
                <a:latin typeface="Comic Sans MS" panose="030F0702030302020204" pitchFamily="66" charset="0"/>
              </a:rPr>
              <a:t>Fleet transport operators by our safety ratings </a:t>
            </a:r>
            <a:endParaRPr lang="en-US" sz="2400" dirty="0">
              <a:latin typeface="Comic Sans MS" panose="030F0702030302020204" pitchFamily="66" charset="0"/>
            </a:endParaRPr>
          </a:p>
          <a:p>
            <a:pPr marL="342900" lvl="0" indent="-342900">
              <a:buFont typeface="Arial" panose="020B0604020202020204" pitchFamily="34" charset="0"/>
              <a:buChar char="•"/>
            </a:pPr>
            <a:r>
              <a:rPr lang="en-GB" sz="2400" dirty="0">
                <a:latin typeface="Comic Sans MS" panose="030F0702030302020204" pitchFamily="66" charset="0"/>
              </a:rPr>
              <a:t>Contacts of each registered fleet operator’s safety managers.</a:t>
            </a:r>
            <a:endParaRPr lang="en-US" sz="2400" dirty="0">
              <a:latin typeface="Comic Sans MS" panose="030F0702030302020204" pitchFamily="66" charset="0"/>
            </a:endParaRPr>
          </a:p>
          <a:p>
            <a:pPr marL="12700" marR="5080" indent="804545">
              <a:lnSpc>
                <a:spcPct val="98000"/>
              </a:lnSpc>
              <a:spcBef>
                <a:spcPts val="545"/>
              </a:spcBef>
            </a:pPr>
            <a:endParaRPr sz="2400" dirty="0">
              <a:latin typeface="Comic Sans MS" panose="030F0702030302020204" pitchFamily="66" charset="0"/>
              <a:cs typeface="Lucida Sans Unicode"/>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0" y="2444745"/>
            <a:ext cx="7889869" cy="4200535"/>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533400" y="122571"/>
            <a:ext cx="8001000" cy="2322174"/>
          </a:xfrm>
          <a:prstGeom prst="rect">
            <a:avLst/>
          </a:prstGeom>
        </p:spPr>
        <p:txBody>
          <a:bodyPr wrap="square">
            <a:spAutoFit/>
          </a:bodyPr>
          <a:lstStyle/>
          <a:p>
            <a:pPr algn="just">
              <a:lnSpc>
                <a:spcPct val="115000"/>
              </a:lnSpc>
              <a:spcAft>
                <a:spcPts val="1000"/>
              </a:spcAft>
            </a:pPr>
            <a:r>
              <a:rPr lang="en-GB" dirty="0">
                <a:latin typeface="Comic Sans MS" panose="030F0702030302020204" pitchFamily="66" charset="0"/>
                <a:ea typeface="Calibri" panose="020F0502020204030204" pitchFamily="34" charset="0"/>
                <a:cs typeface="Times New Roman" panose="02020603050405020304" pitchFamily="18" charset="0"/>
              </a:rPr>
              <a:t>Road Transport Safety Standardization Scheme (</a:t>
            </a:r>
            <a:r>
              <a:rPr lang="en-GB" b="1" dirty="0">
                <a:latin typeface="Comic Sans MS" panose="030F0702030302020204" pitchFamily="66" charset="0"/>
                <a:ea typeface="Calibri" panose="020F0502020204030204" pitchFamily="34" charset="0"/>
                <a:cs typeface="Times New Roman" panose="02020603050405020304" pitchFamily="18" charset="0"/>
              </a:rPr>
              <a:t>RTSSS) </a:t>
            </a:r>
            <a:r>
              <a:rPr lang="en-GB" dirty="0">
                <a:latin typeface="Comic Sans MS" panose="030F0702030302020204" pitchFamily="66" charset="0"/>
                <a:ea typeface="Calibri" panose="020F0502020204030204" pitchFamily="34" charset="0"/>
                <a:cs typeface="Times New Roman" panose="02020603050405020304" pitchFamily="18" charset="0"/>
              </a:rPr>
              <a:t>was</a:t>
            </a:r>
            <a:r>
              <a:rPr lang="en-GB" b="1" dirty="0">
                <a:latin typeface="Comic Sans MS" panose="030F0702030302020204" pitchFamily="66" charset="0"/>
                <a:ea typeface="Calibri" panose="020F0502020204030204" pitchFamily="34" charset="0"/>
                <a:cs typeface="Times New Roman" panose="02020603050405020304" pitchFamily="18" charset="0"/>
              </a:rPr>
              <a:t> </a:t>
            </a:r>
            <a:r>
              <a:rPr lang="en-GB" dirty="0">
                <a:latin typeface="Comic Sans MS" panose="030F0702030302020204" pitchFamily="66" charset="0"/>
                <a:ea typeface="Calibri" panose="020F0502020204030204" pitchFamily="34" charset="0"/>
                <a:cs typeface="Times New Roman" panose="02020603050405020304" pitchFamily="18" charset="0"/>
              </a:rPr>
              <a:t>created by law in the National Road Traffic Regulations (NRTR) (2004) Section 115 made pursuant to Sections 5 and 10 (10) of the FRSC (Establishment) Act 2007 provides for the establishment of safety units by all transport operators so as to bring professionalism into the industry, promote and develop rapid safe, efficient and convenient fleet transportation system in the country.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068962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437893"/>
            <a:ext cx="7651750" cy="3724275"/>
          </a:xfrm>
          <a:prstGeom prst="rect">
            <a:avLst/>
          </a:prstGeom>
        </p:spPr>
        <p:txBody>
          <a:bodyPr vert="horz" wrap="square" lIns="0" tIns="0" rIns="0" bIns="0" rtlCol="0">
            <a:spAutoFit/>
          </a:bodyPr>
          <a:lstStyle/>
          <a:p>
            <a:pPr marL="268605" marR="21590" indent="-25654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sz="2400" spc="-15" dirty="0">
                <a:latin typeface="Comic Sans MS"/>
                <a:cs typeface="Comic Sans MS"/>
              </a:rPr>
              <a:t>This</a:t>
            </a:r>
            <a:r>
              <a:rPr sz="2400" spc="80" dirty="0">
                <a:latin typeface="Times New Roman"/>
                <a:cs typeface="Times New Roman"/>
              </a:rPr>
              <a:t> </a:t>
            </a:r>
            <a:r>
              <a:rPr sz="2400" spc="-30" dirty="0">
                <a:latin typeface="Comic Sans MS"/>
                <a:cs typeface="Comic Sans MS"/>
              </a:rPr>
              <a:t>p</a:t>
            </a:r>
            <a:r>
              <a:rPr sz="2400" spc="-20" dirty="0">
                <a:latin typeface="Comic Sans MS"/>
                <a:cs typeface="Comic Sans MS"/>
              </a:rPr>
              <a:t>l</a:t>
            </a:r>
            <a:r>
              <a:rPr sz="2400" spc="-15" dirty="0">
                <a:latin typeface="Comic Sans MS"/>
                <a:cs typeface="Comic Sans MS"/>
              </a:rPr>
              <a:t>a</a:t>
            </a:r>
            <a:r>
              <a:rPr sz="2400" spc="-25" dirty="0">
                <a:latin typeface="Comic Sans MS"/>
                <a:cs typeface="Comic Sans MS"/>
              </a:rPr>
              <a:t>t</a:t>
            </a:r>
            <a:r>
              <a:rPr sz="2400" spc="-5" dirty="0">
                <a:latin typeface="Comic Sans MS"/>
                <a:cs typeface="Comic Sans MS"/>
              </a:rPr>
              <a:t>f</a:t>
            </a:r>
            <a:r>
              <a:rPr sz="2400" spc="10" dirty="0">
                <a:latin typeface="Comic Sans MS"/>
                <a:cs typeface="Comic Sans MS"/>
              </a:rPr>
              <a:t>o</a:t>
            </a:r>
            <a:r>
              <a:rPr sz="2400" spc="20" dirty="0">
                <a:latin typeface="Comic Sans MS"/>
                <a:cs typeface="Comic Sans MS"/>
              </a:rPr>
              <a:t>r</a:t>
            </a:r>
            <a:r>
              <a:rPr sz="2400" spc="-20" dirty="0">
                <a:latin typeface="Comic Sans MS"/>
                <a:cs typeface="Comic Sans MS"/>
              </a:rPr>
              <a:t>m</a:t>
            </a:r>
            <a:r>
              <a:rPr sz="2400" spc="100" dirty="0">
                <a:latin typeface="Times New Roman"/>
                <a:cs typeface="Times New Roman"/>
              </a:rPr>
              <a:t> </a:t>
            </a:r>
            <a:r>
              <a:rPr sz="2400" spc="-5" dirty="0">
                <a:latin typeface="Comic Sans MS"/>
                <a:cs typeface="Comic Sans MS"/>
              </a:rPr>
              <a:t>i</a:t>
            </a:r>
            <a:r>
              <a:rPr sz="2400" dirty="0">
                <a:latin typeface="Comic Sans MS"/>
                <a:cs typeface="Comic Sans MS"/>
              </a:rPr>
              <a:t>dentifies</a:t>
            </a:r>
            <a:r>
              <a:rPr sz="2400" spc="120" dirty="0">
                <a:latin typeface="Times New Roman"/>
                <a:cs typeface="Times New Roman"/>
              </a:rPr>
              <a:t> </a:t>
            </a:r>
            <a:r>
              <a:rPr sz="2400" spc="-20" dirty="0">
                <a:latin typeface="Comic Sans MS"/>
                <a:cs typeface="Comic Sans MS"/>
              </a:rPr>
              <a:t>th</a:t>
            </a:r>
            <a:r>
              <a:rPr sz="2400" spc="-15" dirty="0">
                <a:latin typeface="Comic Sans MS"/>
                <a:cs typeface="Comic Sans MS"/>
              </a:rPr>
              <a:t>e</a:t>
            </a:r>
            <a:r>
              <a:rPr sz="2400" spc="100" dirty="0">
                <a:latin typeface="Times New Roman"/>
                <a:cs typeface="Times New Roman"/>
              </a:rPr>
              <a:t> </a:t>
            </a:r>
            <a:r>
              <a:rPr sz="2400" spc="-20" dirty="0">
                <a:latin typeface="Comic Sans MS"/>
                <a:cs typeface="Comic Sans MS"/>
              </a:rPr>
              <a:t>l</a:t>
            </a:r>
            <a:r>
              <a:rPr sz="2400" spc="-5" dirty="0">
                <a:latin typeface="Comic Sans MS"/>
                <a:cs typeface="Comic Sans MS"/>
              </a:rPr>
              <a:t>i</a:t>
            </a:r>
            <a:r>
              <a:rPr sz="2400" spc="5" dirty="0">
                <a:latin typeface="Comic Sans MS"/>
                <a:cs typeface="Comic Sans MS"/>
              </a:rPr>
              <a:t>s</a:t>
            </a:r>
            <a:r>
              <a:rPr sz="2400" dirty="0">
                <a:latin typeface="Comic Sans MS"/>
                <a:cs typeface="Comic Sans MS"/>
              </a:rPr>
              <a:t>t</a:t>
            </a:r>
            <a:r>
              <a:rPr sz="2400" spc="90" dirty="0">
                <a:latin typeface="Times New Roman"/>
                <a:cs typeface="Times New Roman"/>
              </a:rPr>
              <a:t> </a:t>
            </a:r>
            <a:r>
              <a:rPr sz="2400" spc="-10" dirty="0">
                <a:latin typeface="Comic Sans MS"/>
                <a:cs typeface="Comic Sans MS"/>
              </a:rPr>
              <a:t>o</a:t>
            </a:r>
            <a:r>
              <a:rPr sz="2400" dirty="0">
                <a:latin typeface="Comic Sans MS"/>
                <a:cs typeface="Comic Sans MS"/>
              </a:rPr>
              <a:t>f</a:t>
            </a:r>
            <a:r>
              <a:rPr sz="2400" spc="114" dirty="0">
                <a:latin typeface="Times New Roman"/>
                <a:cs typeface="Times New Roman"/>
              </a:rPr>
              <a:t> </a:t>
            </a:r>
            <a:r>
              <a:rPr sz="2400" spc="25" dirty="0">
                <a:latin typeface="Comic Sans MS"/>
                <a:cs typeface="Comic Sans MS"/>
              </a:rPr>
              <a:t>r</a:t>
            </a:r>
            <a:r>
              <a:rPr sz="2400" spc="-15" dirty="0">
                <a:latin typeface="Comic Sans MS"/>
                <a:cs typeface="Comic Sans MS"/>
              </a:rPr>
              <a:t>egi</a:t>
            </a:r>
            <a:r>
              <a:rPr sz="2400" spc="-10" dirty="0">
                <a:latin typeface="Comic Sans MS"/>
                <a:cs typeface="Comic Sans MS"/>
              </a:rPr>
              <a:t>s</a:t>
            </a:r>
            <a:r>
              <a:rPr sz="2400" spc="-5" dirty="0">
                <a:latin typeface="Comic Sans MS"/>
                <a:cs typeface="Comic Sans MS"/>
              </a:rPr>
              <a:t>te</a:t>
            </a:r>
            <a:r>
              <a:rPr sz="2400" spc="20" dirty="0">
                <a:latin typeface="Comic Sans MS"/>
                <a:cs typeface="Comic Sans MS"/>
              </a:rPr>
              <a:t>r</a:t>
            </a:r>
            <a:r>
              <a:rPr sz="2400" dirty="0">
                <a:latin typeface="Comic Sans MS"/>
                <a:cs typeface="Comic Sans MS"/>
              </a:rPr>
              <a:t>ed</a:t>
            </a:r>
            <a:r>
              <a:rPr sz="2400" spc="30" dirty="0">
                <a:latin typeface="Times New Roman"/>
                <a:cs typeface="Times New Roman"/>
              </a:rPr>
              <a:t> </a:t>
            </a:r>
            <a:r>
              <a:rPr sz="2400" spc="-5" dirty="0">
                <a:latin typeface="Comic Sans MS"/>
                <a:cs typeface="Comic Sans MS"/>
              </a:rPr>
              <a:t>fleet</a:t>
            </a:r>
            <a:r>
              <a:rPr sz="2400" spc="-5" dirty="0">
                <a:latin typeface="Times New Roman"/>
                <a:cs typeface="Times New Roman"/>
              </a:rPr>
              <a:t> </a:t>
            </a:r>
            <a:r>
              <a:rPr sz="2400" spc="5" dirty="0">
                <a:latin typeface="Comic Sans MS"/>
                <a:cs typeface="Comic Sans MS"/>
              </a:rPr>
              <a:t>o</a:t>
            </a:r>
            <a:r>
              <a:rPr sz="2400" spc="-15" dirty="0">
                <a:latin typeface="Comic Sans MS"/>
                <a:cs typeface="Comic Sans MS"/>
              </a:rPr>
              <a:t>p</a:t>
            </a:r>
            <a:r>
              <a:rPr sz="2400" dirty="0">
                <a:latin typeface="Comic Sans MS"/>
                <a:cs typeface="Comic Sans MS"/>
              </a:rPr>
              <a:t>e</a:t>
            </a:r>
            <a:r>
              <a:rPr sz="2400" spc="20" dirty="0">
                <a:latin typeface="Comic Sans MS"/>
                <a:cs typeface="Comic Sans MS"/>
              </a:rPr>
              <a:t>r</a:t>
            </a:r>
            <a:r>
              <a:rPr sz="2400" dirty="0">
                <a:latin typeface="Comic Sans MS"/>
                <a:cs typeface="Comic Sans MS"/>
              </a:rPr>
              <a:t>a</a:t>
            </a:r>
            <a:r>
              <a:rPr sz="2400" spc="-15" dirty="0">
                <a:latin typeface="Comic Sans MS"/>
                <a:cs typeface="Comic Sans MS"/>
              </a:rPr>
              <a:t>t</a:t>
            </a:r>
            <a:r>
              <a:rPr sz="2400" spc="5" dirty="0">
                <a:latin typeface="Comic Sans MS"/>
                <a:cs typeface="Comic Sans MS"/>
              </a:rPr>
              <a:t>o</a:t>
            </a:r>
            <a:r>
              <a:rPr sz="2400" spc="20" dirty="0">
                <a:latin typeface="Comic Sans MS"/>
                <a:cs typeface="Comic Sans MS"/>
              </a:rPr>
              <a:t>r</a:t>
            </a:r>
            <a:r>
              <a:rPr sz="2400" dirty="0">
                <a:latin typeface="Comic Sans MS"/>
                <a:cs typeface="Comic Sans MS"/>
              </a:rPr>
              <a:t>s,</a:t>
            </a:r>
            <a:r>
              <a:rPr sz="2400" spc="10" dirty="0">
                <a:latin typeface="Times New Roman"/>
                <a:cs typeface="Times New Roman"/>
              </a:rPr>
              <a:t> </a:t>
            </a:r>
            <a:r>
              <a:rPr sz="2400" spc="20" dirty="0">
                <a:latin typeface="Comic Sans MS"/>
                <a:cs typeface="Comic Sans MS"/>
              </a:rPr>
              <a:t>r</a:t>
            </a:r>
            <a:r>
              <a:rPr sz="2400" dirty="0">
                <a:latin typeface="Comic Sans MS"/>
                <a:cs typeface="Comic Sans MS"/>
              </a:rPr>
              <a:t>egist</a:t>
            </a:r>
            <a:r>
              <a:rPr sz="2400" spc="15" dirty="0">
                <a:latin typeface="Comic Sans MS"/>
                <a:cs typeface="Comic Sans MS"/>
              </a:rPr>
              <a:t>r</a:t>
            </a:r>
            <a:r>
              <a:rPr sz="2400" dirty="0">
                <a:latin typeface="Comic Sans MS"/>
                <a:cs typeface="Comic Sans MS"/>
              </a:rPr>
              <a:t>a</a:t>
            </a:r>
            <a:r>
              <a:rPr sz="2400" spc="-15" dirty="0">
                <a:latin typeface="Comic Sans MS"/>
                <a:cs typeface="Comic Sans MS"/>
              </a:rPr>
              <a:t>t</a:t>
            </a:r>
            <a:r>
              <a:rPr sz="2400" spc="-5" dirty="0">
                <a:latin typeface="Comic Sans MS"/>
                <a:cs typeface="Comic Sans MS"/>
              </a:rPr>
              <a:t>i</a:t>
            </a:r>
            <a:r>
              <a:rPr sz="2400" spc="5" dirty="0">
                <a:latin typeface="Comic Sans MS"/>
                <a:cs typeface="Comic Sans MS"/>
              </a:rPr>
              <a:t>o</a:t>
            </a:r>
            <a:r>
              <a:rPr sz="2400" dirty="0">
                <a:latin typeface="Comic Sans MS"/>
                <a:cs typeface="Comic Sans MS"/>
              </a:rPr>
              <a:t>n</a:t>
            </a:r>
            <a:r>
              <a:rPr sz="2400" spc="35" dirty="0">
                <a:latin typeface="Times New Roman"/>
                <a:cs typeface="Times New Roman"/>
              </a:rPr>
              <a:t> </a:t>
            </a:r>
            <a:r>
              <a:rPr sz="2400" spc="20" dirty="0">
                <a:latin typeface="Comic Sans MS"/>
                <a:cs typeface="Comic Sans MS"/>
              </a:rPr>
              <a:t>r</a:t>
            </a:r>
            <a:r>
              <a:rPr sz="2400" dirty="0">
                <a:latin typeface="Comic Sans MS"/>
                <a:cs typeface="Comic Sans MS"/>
              </a:rPr>
              <a:t>equi</a:t>
            </a:r>
            <a:r>
              <a:rPr sz="2400" spc="15" dirty="0">
                <a:latin typeface="Comic Sans MS"/>
                <a:cs typeface="Comic Sans MS"/>
              </a:rPr>
              <a:t>r</a:t>
            </a:r>
            <a:r>
              <a:rPr sz="2400" dirty="0">
                <a:latin typeface="Comic Sans MS"/>
                <a:cs typeface="Comic Sans MS"/>
              </a:rPr>
              <a:t>e</a:t>
            </a:r>
            <a:r>
              <a:rPr sz="2400" spc="5" dirty="0">
                <a:latin typeface="Comic Sans MS"/>
                <a:cs typeface="Comic Sans MS"/>
              </a:rPr>
              <a:t>m</a:t>
            </a:r>
            <a:r>
              <a:rPr sz="2400" dirty="0">
                <a:latin typeface="Comic Sans MS"/>
                <a:cs typeface="Comic Sans MS"/>
              </a:rPr>
              <a:t>en</a:t>
            </a:r>
            <a:r>
              <a:rPr sz="2400" spc="-15" dirty="0">
                <a:latin typeface="Comic Sans MS"/>
                <a:cs typeface="Comic Sans MS"/>
              </a:rPr>
              <a:t>t</a:t>
            </a:r>
            <a:r>
              <a:rPr sz="2400" dirty="0">
                <a:latin typeface="Comic Sans MS"/>
                <a:cs typeface="Comic Sans MS"/>
              </a:rPr>
              <a:t>s</a:t>
            </a:r>
            <a:r>
              <a:rPr sz="2400" spc="30" dirty="0">
                <a:latin typeface="Times New Roman"/>
                <a:cs typeface="Times New Roman"/>
              </a:rPr>
              <a:t> </a:t>
            </a:r>
            <a:r>
              <a:rPr sz="2400" spc="-15" dirty="0">
                <a:latin typeface="Comic Sans MS"/>
                <a:cs typeface="Comic Sans MS"/>
              </a:rPr>
              <a:t>p</a:t>
            </a:r>
            <a:r>
              <a:rPr sz="2400" spc="20" dirty="0">
                <a:latin typeface="Comic Sans MS"/>
                <a:cs typeface="Comic Sans MS"/>
              </a:rPr>
              <a:t>r</a:t>
            </a:r>
            <a:r>
              <a:rPr sz="2400" spc="5" dirty="0">
                <a:latin typeface="Comic Sans MS"/>
                <a:cs typeface="Comic Sans MS"/>
              </a:rPr>
              <a:t>o</a:t>
            </a:r>
            <a:r>
              <a:rPr sz="2400" spc="-15" dirty="0">
                <a:latin typeface="Comic Sans MS"/>
                <a:cs typeface="Comic Sans MS"/>
              </a:rPr>
              <a:t>c</a:t>
            </a:r>
            <a:r>
              <a:rPr sz="2400" dirty="0">
                <a:latin typeface="Comic Sans MS"/>
                <a:cs typeface="Comic Sans MS"/>
              </a:rPr>
              <a:t>e</a:t>
            </a:r>
            <a:r>
              <a:rPr sz="2400" spc="5" dirty="0">
                <a:latin typeface="Comic Sans MS"/>
                <a:cs typeface="Comic Sans MS"/>
              </a:rPr>
              <a:t>d</a:t>
            </a:r>
            <a:r>
              <a:rPr sz="2400" dirty="0">
                <a:latin typeface="Comic Sans MS"/>
                <a:cs typeface="Comic Sans MS"/>
              </a:rPr>
              <a:t>u</a:t>
            </a:r>
            <a:r>
              <a:rPr sz="2400" spc="15" dirty="0">
                <a:latin typeface="Comic Sans MS"/>
                <a:cs typeface="Comic Sans MS"/>
              </a:rPr>
              <a:t>r</a:t>
            </a:r>
            <a:r>
              <a:rPr sz="2400" dirty="0">
                <a:latin typeface="Comic Sans MS"/>
                <a:cs typeface="Comic Sans MS"/>
              </a:rPr>
              <a:t>e</a:t>
            </a:r>
            <a:r>
              <a:rPr sz="2400" spc="5" dirty="0">
                <a:latin typeface="Comic Sans MS"/>
                <a:cs typeface="Comic Sans MS"/>
              </a:rPr>
              <a:t>s</a:t>
            </a:r>
            <a:r>
              <a:rPr sz="2400" dirty="0">
                <a:latin typeface="Comic Sans MS"/>
                <a:cs typeface="Comic Sans MS"/>
              </a:rPr>
              <a:t>,</a:t>
            </a:r>
            <a:r>
              <a:rPr sz="2400" dirty="0">
                <a:latin typeface="Times New Roman"/>
                <a:cs typeface="Times New Roman"/>
              </a:rPr>
              <a:t> </a:t>
            </a:r>
            <a:r>
              <a:rPr sz="2400" dirty="0">
                <a:latin typeface="Comic Sans MS"/>
                <a:cs typeface="Comic Sans MS"/>
              </a:rPr>
              <a:t>avai</a:t>
            </a:r>
            <a:r>
              <a:rPr sz="2400" spc="-10" dirty="0">
                <a:latin typeface="Comic Sans MS"/>
                <a:cs typeface="Comic Sans MS"/>
              </a:rPr>
              <a:t>l</a:t>
            </a:r>
            <a:r>
              <a:rPr sz="2400" dirty="0">
                <a:latin typeface="Comic Sans MS"/>
                <a:cs typeface="Comic Sans MS"/>
              </a:rPr>
              <a:t>a</a:t>
            </a:r>
            <a:r>
              <a:rPr sz="2400" spc="-15" dirty="0">
                <a:latin typeface="Comic Sans MS"/>
                <a:cs typeface="Comic Sans MS"/>
              </a:rPr>
              <a:t>b</a:t>
            </a:r>
            <a:r>
              <a:rPr sz="2400" dirty="0">
                <a:latin typeface="Comic Sans MS"/>
                <a:cs typeface="Comic Sans MS"/>
              </a:rPr>
              <a:t>i</a:t>
            </a:r>
            <a:r>
              <a:rPr sz="2400" spc="-10" dirty="0">
                <a:latin typeface="Comic Sans MS"/>
                <a:cs typeface="Comic Sans MS"/>
              </a:rPr>
              <a:t>l</a:t>
            </a:r>
            <a:r>
              <a:rPr sz="2400" spc="-15" dirty="0">
                <a:latin typeface="Comic Sans MS"/>
                <a:cs typeface="Comic Sans MS"/>
              </a:rPr>
              <a:t>ity</a:t>
            </a:r>
            <a:r>
              <a:rPr sz="2400" dirty="0">
                <a:latin typeface="Comic Sans MS"/>
                <a:cs typeface="Comic Sans MS"/>
              </a:rPr>
              <a:t> of</a:t>
            </a:r>
            <a:r>
              <a:rPr sz="2400" spc="5" dirty="0">
                <a:latin typeface="Comic Sans MS"/>
                <a:cs typeface="Comic Sans MS"/>
              </a:rPr>
              <a:t> </a:t>
            </a:r>
            <a:r>
              <a:rPr sz="2400" spc="-10" dirty="0">
                <a:latin typeface="Comic Sans MS"/>
                <a:cs typeface="Comic Sans MS"/>
              </a:rPr>
              <a:t>c</a:t>
            </a:r>
            <a:r>
              <a:rPr sz="2400" spc="5" dirty="0">
                <a:latin typeface="Comic Sans MS"/>
                <a:cs typeface="Comic Sans MS"/>
              </a:rPr>
              <a:t>o</a:t>
            </a:r>
            <a:r>
              <a:rPr sz="2400" dirty="0">
                <a:latin typeface="Comic Sans MS"/>
                <a:cs typeface="Comic Sans MS"/>
              </a:rPr>
              <a:t>mp</a:t>
            </a:r>
            <a:r>
              <a:rPr sz="2400" spc="-10" dirty="0">
                <a:latin typeface="Comic Sans MS"/>
                <a:cs typeface="Comic Sans MS"/>
              </a:rPr>
              <a:t>any’s</a:t>
            </a:r>
            <a:r>
              <a:rPr sz="2400" dirty="0">
                <a:latin typeface="Comic Sans MS"/>
                <a:cs typeface="Comic Sans MS"/>
              </a:rPr>
              <a:t> </a:t>
            </a:r>
            <a:r>
              <a:rPr sz="2400" spc="20" dirty="0">
                <a:latin typeface="Comic Sans MS"/>
                <a:cs typeface="Comic Sans MS"/>
              </a:rPr>
              <a:t>r</a:t>
            </a:r>
            <a:r>
              <a:rPr sz="2400" dirty="0">
                <a:latin typeface="Comic Sans MS"/>
                <a:cs typeface="Comic Sans MS"/>
              </a:rPr>
              <a:t>egi</a:t>
            </a:r>
            <a:r>
              <a:rPr sz="2400" spc="5" dirty="0">
                <a:latin typeface="Comic Sans MS"/>
                <a:cs typeface="Comic Sans MS"/>
              </a:rPr>
              <a:t>s</a:t>
            </a:r>
            <a:r>
              <a:rPr sz="2400" dirty="0">
                <a:latin typeface="Comic Sans MS"/>
                <a:cs typeface="Comic Sans MS"/>
              </a:rPr>
              <a:t>t</a:t>
            </a:r>
            <a:r>
              <a:rPr sz="2400" spc="15" dirty="0">
                <a:latin typeface="Comic Sans MS"/>
                <a:cs typeface="Comic Sans MS"/>
              </a:rPr>
              <a:t>r</a:t>
            </a:r>
            <a:r>
              <a:rPr sz="2400" dirty="0">
                <a:latin typeface="Comic Sans MS"/>
                <a:cs typeface="Comic Sans MS"/>
              </a:rPr>
              <a:t>a</a:t>
            </a:r>
            <a:r>
              <a:rPr sz="2400" spc="-10" dirty="0">
                <a:latin typeface="Comic Sans MS"/>
                <a:cs typeface="Comic Sans MS"/>
              </a:rPr>
              <a:t>t</a:t>
            </a:r>
            <a:r>
              <a:rPr sz="2400" dirty="0">
                <a:latin typeface="Comic Sans MS"/>
                <a:cs typeface="Comic Sans MS"/>
              </a:rPr>
              <a:t>i</a:t>
            </a:r>
            <a:r>
              <a:rPr sz="2400" spc="5" dirty="0">
                <a:latin typeface="Comic Sans MS"/>
                <a:cs typeface="Comic Sans MS"/>
              </a:rPr>
              <a:t>o</a:t>
            </a:r>
            <a:r>
              <a:rPr sz="2400" dirty="0">
                <a:latin typeface="Comic Sans MS"/>
                <a:cs typeface="Comic Sans MS"/>
              </a:rPr>
              <a:t>n</a:t>
            </a:r>
            <a:r>
              <a:rPr sz="2400" spc="-80" dirty="0">
                <a:latin typeface="Comic Sans MS"/>
                <a:cs typeface="Comic Sans MS"/>
              </a:rPr>
              <a:t> </a:t>
            </a:r>
            <a:r>
              <a:rPr sz="2400" dirty="0">
                <a:latin typeface="Comic Sans MS"/>
                <a:cs typeface="Comic Sans MS"/>
              </a:rPr>
              <a:t>d</a:t>
            </a:r>
            <a:r>
              <a:rPr sz="2400" spc="5" dirty="0">
                <a:latin typeface="Comic Sans MS"/>
                <a:cs typeface="Comic Sans MS"/>
              </a:rPr>
              <a:t>e</a:t>
            </a:r>
            <a:r>
              <a:rPr sz="2400" dirty="0">
                <a:latin typeface="Comic Sans MS"/>
                <a:cs typeface="Comic Sans MS"/>
              </a:rPr>
              <a:t>t</a:t>
            </a:r>
            <a:r>
              <a:rPr sz="2400" spc="-10" dirty="0">
                <a:latin typeface="Comic Sans MS"/>
                <a:cs typeface="Comic Sans MS"/>
              </a:rPr>
              <a:t>a</a:t>
            </a:r>
            <a:r>
              <a:rPr sz="2400" dirty="0">
                <a:latin typeface="Comic Sans MS"/>
                <a:cs typeface="Comic Sans MS"/>
              </a:rPr>
              <a:t>i</a:t>
            </a:r>
            <a:r>
              <a:rPr sz="2400" spc="-10" dirty="0">
                <a:latin typeface="Comic Sans MS"/>
                <a:cs typeface="Comic Sans MS"/>
              </a:rPr>
              <a:t>l</a:t>
            </a:r>
            <a:r>
              <a:rPr sz="2400" dirty="0">
                <a:latin typeface="Comic Sans MS"/>
                <a:cs typeface="Comic Sans MS"/>
              </a:rPr>
              <a:t>s,</a:t>
            </a:r>
            <a:r>
              <a:rPr sz="2400" spc="-15" dirty="0">
                <a:latin typeface="Comic Sans MS"/>
                <a:cs typeface="Comic Sans MS"/>
              </a:rPr>
              <a:t> </a:t>
            </a:r>
            <a:r>
              <a:rPr sz="2400" spc="-10" dirty="0">
                <a:latin typeface="Comic Sans MS"/>
                <a:cs typeface="Comic Sans MS"/>
              </a:rPr>
              <a:t>l</a:t>
            </a:r>
            <a:r>
              <a:rPr sz="2400" dirty="0">
                <a:latin typeface="Comic Sans MS"/>
                <a:cs typeface="Comic Sans MS"/>
              </a:rPr>
              <a:t>ist </a:t>
            </a:r>
            <a:r>
              <a:rPr sz="2400" spc="5" dirty="0">
                <a:latin typeface="Comic Sans MS"/>
                <a:cs typeface="Comic Sans MS"/>
              </a:rPr>
              <a:t>o</a:t>
            </a:r>
            <a:r>
              <a:rPr sz="2400" dirty="0">
                <a:latin typeface="Comic Sans MS"/>
                <a:cs typeface="Comic Sans MS"/>
              </a:rPr>
              <a:t>f </a:t>
            </a:r>
            <a:r>
              <a:rPr sz="2400" spc="-10" dirty="0">
                <a:latin typeface="Comic Sans MS"/>
                <a:cs typeface="Comic Sans MS"/>
              </a:rPr>
              <a:t>c</a:t>
            </a:r>
            <a:r>
              <a:rPr sz="2400" dirty="0">
                <a:latin typeface="Comic Sans MS"/>
                <a:cs typeface="Comic Sans MS"/>
              </a:rPr>
              <a:t>e</a:t>
            </a:r>
            <a:r>
              <a:rPr sz="2400" spc="25" dirty="0">
                <a:latin typeface="Comic Sans MS"/>
                <a:cs typeface="Comic Sans MS"/>
              </a:rPr>
              <a:t>r</a:t>
            </a:r>
            <a:r>
              <a:rPr sz="2400" dirty="0">
                <a:latin typeface="Comic Sans MS"/>
                <a:cs typeface="Comic Sans MS"/>
              </a:rPr>
              <a:t>tified</a:t>
            </a:r>
            <a:r>
              <a:rPr sz="2400" spc="-40" dirty="0">
                <a:latin typeface="Comic Sans MS"/>
                <a:cs typeface="Comic Sans MS"/>
              </a:rPr>
              <a:t> </a:t>
            </a:r>
            <a:r>
              <a:rPr sz="2400" dirty="0">
                <a:latin typeface="Comic Sans MS"/>
                <a:cs typeface="Comic Sans MS"/>
              </a:rPr>
              <a:t>fleet</a:t>
            </a:r>
            <a:r>
              <a:rPr sz="2400" spc="-20" dirty="0">
                <a:latin typeface="Comic Sans MS"/>
                <a:cs typeface="Comic Sans MS"/>
              </a:rPr>
              <a:t> </a:t>
            </a:r>
            <a:r>
              <a:rPr sz="2400" spc="5" dirty="0">
                <a:latin typeface="Comic Sans MS"/>
                <a:cs typeface="Comic Sans MS"/>
              </a:rPr>
              <a:t>o</a:t>
            </a:r>
            <a:r>
              <a:rPr sz="2400" spc="-15" dirty="0">
                <a:latin typeface="Comic Sans MS"/>
                <a:cs typeface="Comic Sans MS"/>
              </a:rPr>
              <a:t>p</a:t>
            </a:r>
            <a:r>
              <a:rPr sz="2400" dirty="0">
                <a:latin typeface="Comic Sans MS"/>
                <a:cs typeface="Comic Sans MS"/>
              </a:rPr>
              <a:t>e</a:t>
            </a:r>
            <a:r>
              <a:rPr sz="2400" spc="25" dirty="0">
                <a:latin typeface="Comic Sans MS"/>
                <a:cs typeface="Comic Sans MS"/>
              </a:rPr>
              <a:t>r</a:t>
            </a:r>
            <a:r>
              <a:rPr sz="2400" dirty="0">
                <a:latin typeface="Comic Sans MS"/>
                <a:cs typeface="Comic Sans MS"/>
              </a:rPr>
              <a:t>a</a:t>
            </a:r>
            <a:r>
              <a:rPr sz="2400" spc="-10" dirty="0">
                <a:latin typeface="Comic Sans MS"/>
                <a:cs typeface="Comic Sans MS"/>
              </a:rPr>
              <a:t>t</a:t>
            </a:r>
            <a:r>
              <a:rPr sz="2400" spc="5" dirty="0">
                <a:latin typeface="Comic Sans MS"/>
                <a:cs typeface="Comic Sans MS"/>
              </a:rPr>
              <a:t>o</a:t>
            </a:r>
            <a:r>
              <a:rPr sz="2400" spc="20" dirty="0">
                <a:latin typeface="Comic Sans MS"/>
                <a:cs typeface="Comic Sans MS"/>
              </a:rPr>
              <a:t>r</a:t>
            </a:r>
            <a:r>
              <a:rPr sz="2400" dirty="0">
                <a:latin typeface="Comic Sans MS"/>
                <a:cs typeface="Comic Sans MS"/>
              </a:rPr>
              <a:t>s</a:t>
            </a:r>
            <a:r>
              <a:rPr sz="2400" spc="-65" dirty="0">
                <a:latin typeface="Comic Sans MS"/>
                <a:cs typeface="Comic Sans MS"/>
              </a:rPr>
              <a:t> </a:t>
            </a:r>
            <a:r>
              <a:rPr sz="2400" dirty="0">
                <a:latin typeface="Comic Sans MS"/>
                <a:cs typeface="Comic Sans MS"/>
              </a:rPr>
              <a:t>a</a:t>
            </a:r>
            <a:r>
              <a:rPr sz="2400" spc="-15" dirty="0">
                <a:latin typeface="Comic Sans MS"/>
                <a:cs typeface="Comic Sans MS"/>
              </a:rPr>
              <a:t>n</a:t>
            </a:r>
            <a:r>
              <a:rPr sz="2400" dirty="0">
                <a:latin typeface="Comic Sans MS"/>
                <a:cs typeface="Comic Sans MS"/>
              </a:rPr>
              <a:t>d</a:t>
            </a:r>
            <a:r>
              <a:rPr sz="2400" spc="5" dirty="0">
                <a:latin typeface="Comic Sans MS"/>
                <a:cs typeface="Comic Sans MS"/>
              </a:rPr>
              <a:t> </a:t>
            </a:r>
            <a:r>
              <a:rPr sz="2400" dirty="0">
                <a:latin typeface="Comic Sans MS"/>
                <a:cs typeface="Comic Sans MS"/>
              </a:rPr>
              <a:t>u</a:t>
            </a:r>
            <a:r>
              <a:rPr sz="2400" spc="-15" dirty="0">
                <a:latin typeface="Comic Sans MS"/>
                <a:cs typeface="Comic Sans MS"/>
              </a:rPr>
              <a:t>p</a:t>
            </a:r>
            <a:r>
              <a:rPr sz="2400" spc="-10" dirty="0">
                <a:latin typeface="Comic Sans MS"/>
                <a:cs typeface="Comic Sans MS"/>
              </a:rPr>
              <a:t>l</a:t>
            </a:r>
            <a:r>
              <a:rPr sz="2400" spc="5" dirty="0">
                <a:latin typeface="Comic Sans MS"/>
                <a:cs typeface="Comic Sans MS"/>
              </a:rPr>
              <a:t>o</a:t>
            </a:r>
            <a:r>
              <a:rPr sz="2400" dirty="0">
                <a:latin typeface="Comic Sans MS"/>
                <a:cs typeface="Comic Sans MS"/>
              </a:rPr>
              <a:t>aded</a:t>
            </a:r>
            <a:r>
              <a:rPr sz="2400" spc="5" dirty="0">
                <a:latin typeface="Comic Sans MS"/>
                <a:cs typeface="Comic Sans MS"/>
              </a:rPr>
              <a:t> </a:t>
            </a:r>
            <a:r>
              <a:rPr sz="2400" spc="-15" dirty="0">
                <a:latin typeface="Comic Sans MS"/>
                <a:cs typeface="Comic Sans MS"/>
              </a:rPr>
              <a:t>p</a:t>
            </a:r>
            <a:r>
              <a:rPr sz="2400" dirty="0">
                <a:latin typeface="Comic Sans MS"/>
                <a:cs typeface="Comic Sans MS"/>
              </a:rPr>
              <a:t>as</a:t>
            </a:r>
            <a:r>
              <a:rPr sz="2400" spc="5" dirty="0">
                <a:latin typeface="Comic Sans MS"/>
                <a:cs typeface="Comic Sans MS"/>
              </a:rPr>
              <a:t>s</a:t>
            </a:r>
            <a:r>
              <a:rPr sz="2400" dirty="0">
                <a:latin typeface="Comic Sans MS"/>
                <a:cs typeface="Comic Sans MS"/>
              </a:rPr>
              <a:t>enge</a:t>
            </a:r>
            <a:r>
              <a:rPr sz="2400" spc="20" dirty="0">
                <a:latin typeface="Comic Sans MS"/>
                <a:cs typeface="Comic Sans MS"/>
              </a:rPr>
              <a:t>r</a:t>
            </a:r>
            <a:r>
              <a:rPr sz="2400" dirty="0">
                <a:latin typeface="Comic Sans MS"/>
                <a:cs typeface="Comic Sans MS"/>
              </a:rPr>
              <a:t>’s manife</a:t>
            </a:r>
            <a:r>
              <a:rPr sz="2400" spc="5" dirty="0">
                <a:latin typeface="Comic Sans MS"/>
                <a:cs typeface="Comic Sans MS"/>
              </a:rPr>
              <a:t>s</a:t>
            </a:r>
            <a:r>
              <a:rPr sz="2400" spc="-5" dirty="0">
                <a:latin typeface="Comic Sans MS"/>
                <a:cs typeface="Comic Sans MS"/>
              </a:rPr>
              <a:t>t.</a:t>
            </a:r>
            <a:endParaRPr sz="2400">
              <a:latin typeface="Comic Sans MS"/>
              <a:cs typeface="Comic Sans MS"/>
            </a:endParaRPr>
          </a:p>
          <a:p>
            <a:pPr>
              <a:lnSpc>
                <a:spcPct val="100000"/>
              </a:lnSpc>
              <a:spcBef>
                <a:spcPts val="54"/>
              </a:spcBef>
            </a:pPr>
            <a:endParaRPr sz="3150">
              <a:latin typeface="Times New Roman"/>
              <a:cs typeface="Times New Roman"/>
            </a:endParaRPr>
          </a:p>
          <a:p>
            <a:pPr marL="268605" marR="5080" indent="-25654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sz="2400" spc="5" dirty="0">
                <a:latin typeface="Comic Sans MS"/>
                <a:cs typeface="Comic Sans MS"/>
              </a:rPr>
              <a:t>It</a:t>
            </a:r>
            <a:r>
              <a:rPr sz="2400" spc="65" dirty="0">
                <a:latin typeface="Times New Roman"/>
                <a:cs typeface="Times New Roman"/>
              </a:rPr>
              <a:t> </a:t>
            </a:r>
            <a:r>
              <a:rPr sz="2400" dirty="0">
                <a:latin typeface="Comic Sans MS"/>
                <a:cs typeface="Comic Sans MS"/>
              </a:rPr>
              <a:t>a</a:t>
            </a:r>
            <a:r>
              <a:rPr sz="2400" spc="-20" dirty="0">
                <a:latin typeface="Comic Sans MS"/>
                <a:cs typeface="Comic Sans MS"/>
              </a:rPr>
              <a:t>l</a:t>
            </a:r>
            <a:r>
              <a:rPr sz="2400" dirty="0">
                <a:latin typeface="Comic Sans MS"/>
                <a:cs typeface="Comic Sans MS"/>
              </a:rPr>
              <a:t>so</a:t>
            </a:r>
            <a:r>
              <a:rPr sz="2400" spc="130" dirty="0">
                <a:latin typeface="Times New Roman"/>
                <a:cs typeface="Times New Roman"/>
              </a:rPr>
              <a:t> </a:t>
            </a:r>
            <a:r>
              <a:rPr sz="2400" spc="-15" dirty="0">
                <a:latin typeface="Comic Sans MS"/>
                <a:cs typeface="Comic Sans MS"/>
              </a:rPr>
              <a:t>p</a:t>
            </a:r>
            <a:r>
              <a:rPr sz="2400" spc="20" dirty="0">
                <a:latin typeface="Comic Sans MS"/>
                <a:cs typeface="Comic Sans MS"/>
              </a:rPr>
              <a:t>r</a:t>
            </a:r>
            <a:r>
              <a:rPr sz="2400" spc="5" dirty="0">
                <a:latin typeface="Comic Sans MS"/>
                <a:cs typeface="Comic Sans MS"/>
              </a:rPr>
              <a:t>ov</a:t>
            </a:r>
            <a:r>
              <a:rPr sz="2400" spc="-5" dirty="0">
                <a:latin typeface="Comic Sans MS"/>
                <a:cs typeface="Comic Sans MS"/>
              </a:rPr>
              <a:t>id</a:t>
            </a:r>
            <a:r>
              <a:rPr sz="2400" spc="5" dirty="0">
                <a:latin typeface="Comic Sans MS"/>
                <a:cs typeface="Comic Sans MS"/>
              </a:rPr>
              <a:t>e</a:t>
            </a:r>
            <a:r>
              <a:rPr sz="2400" dirty="0">
                <a:latin typeface="Comic Sans MS"/>
                <a:cs typeface="Comic Sans MS"/>
              </a:rPr>
              <a:t>s</a:t>
            </a:r>
            <a:r>
              <a:rPr sz="2400" spc="50" dirty="0">
                <a:latin typeface="Times New Roman"/>
                <a:cs typeface="Times New Roman"/>
              </a:rPr>
              <a:t> </a:t>
            </a:r>
            <a:r>
              <a:rPr sz="2400" dirty="0">
                <a:latin typeface="Comic Sans MS"/>
                <a:cs typeface="Comic Sans MS"/>
              </a:rPr>
              <a:t>a</a:t>
            </a:r>
            <a:r>
              <a:rPr sz="2400" spc="114" dirty="0">
                <a:latin typeface="Times New Roman"/>
                <a:cs typeface="Times New Roman"/>
              </a:rPr>
              <a:t> </a:t>
            </a:r>
            <a:r>
              <a:rPr sz="2400" spc="-10" dirty="0">
                <a:latin typeface="Comic Sans MS"/>
                <a:cs typeface="Comic Sans MS"/>
              </a:rPr>
              <a:t>t</a:t>
            </a:r>
            <a:r>
              <a:rPr sz="2400" spc="20" dirty="0">
                <a:latin typeface="Comic Sans MS"/>
                <a:cs typeface="Comic Sans MS"/>
              </a:rPr>
              <a:t>r</a:t>
            </a:r>
            <a:r>
              <a:rPr sz="2400" dirty="0">
                <a:latin typeface="Comic Sans MS"/>
                <a:cs typeface="Comic Sans MS"/>
              </a:rPr>
              <a:t>avel</a:t>
            </a:r>
            <a:r>
              <a:rPr sz="2400" spc="60" dirty="0">
                <a:latin typeface="Times New Roman"/>
                <a:cs typeface="Times New Roman"/>
              </a:rPr>
              <a:t> </a:t>
            </a:r>
            <a:r>
              <a:rPr sz="2400" dirty="0">
                <a:latin typeface="Comic Sans MS"/>
                <a:cs typeface="Comic Sans MS"/>
              </a:rPr>
              <a:t>guide</a:t>
            </a:r>
            <a:r>
              <a:rPr sz="2400" spc="110" dirty="0">
                <a:latin typeface="Times New Roman"/>
                <a:cs typeface="Times New Roman"/>
              </a:rPr>
              <a:t> </a:t>
            </a:r>
            <a:r>
              <a:rPr sz="2400" spc="25" dirty="0">
                <a:latin typeface="Comic Sans MS"/>
                <a:cs typeface="Comic Sans MS"/>
              </a:rPr>
              <a:t>r</a:t>
            </a:r>
            <a:r>
              <a:rPr sz="2400" spc="5" dirty="0">
                <a:latin typeface="Comic Sans MS"/>
                <a:cs typeface="Comic Sans MS"/>
              </a:rPr>
              <a:t>o</a:t>
            </a:r>
            <a:r>
              <a:rPr sz="2400" dirty="0">
                <a:latin typeface="Comic Sans MS"/>
                <a:cs typeface="Comic Sans MS"/>
              </a:rPr>
              <a:t>ute</a:t>
            </a:r>
            <a:r>
              <a:rPr sz="2400" spc="45" dirty="0">
                <a:latin typeface="Times New Roman"/>
                <a:cs typeface="Times New Roman"/>
              </a:rPr>
              <a:t> </a:t>
            </a:r>
            <a:r>
              <a:rPr sz="2400" dirty="0">
                <a:latin typeface="Comic Sans MS"/>
                <a:cs typeface="Comic Sans MS"/>
              </a:rPr>
              <a:t>s</a:t>
            </a:r>
            <a:r>
              <a:rPr sz="2400" spc="5" dirty="0">
                <a:latin typeface="Comic Sans MS"/>
                <a:cs typeface="Comic Sans MS"/>
              </a:rPr>
              <a:t>e</a:t>
            </a:r>
            <a:r>
              <a:rPr sz="2400" spc="-10" dirty="0">
                <a:latin typeface="Comic Sans MS"/>
                <a:cs typeface="Comic Sans MS"/>
              </a:rPr>
              <a:t>l</a:t>
            </a:r>
            <a:r>
              <a:rPr sz="2400" dirty="0">
                <a:latin typeface="Comic Sans MS"/>
                <a:cs typeface="Comic Sans MS"/>
              </a:rPr>
              <a:t>e</a:t>
            </a:r>
            <a:r>
              <a:rPr sz="2400" spc="-10" dirty="0">
                <a:latin typeface="Comic Sans MS"/>
                <a:cs typeface="Comic Sans MS"/>
              </a:rPr>
              <a:t>c</a:t>
            </a:r>
            <a:r>
              <a:rPr sz="2400" spc="-5" dirty="0">
                <a:latin typeface="Comic Sans MS"/>
                <a:cs typeface="Comic Sans MS"/>
              </a:rPr>
              <a:t>tion</a:t>
            </a:r>
            <a:r>
              <a:rPr sz="2400" dirty="0">
                <a:latin typeface="Comic Sans MS"/>
                <a:cs typeface="Comic Sans MS"/>
              </a:rPr>
              <a:t>,</a:t>
            </a:r>
            <a:r>
              <a:rPr sz="2400" spc="120" dirty="0">
                <a:latin typeface="Times New Roman"/>
                <a:cs typeface="Times New Roman"/>
              </a:rPr>
              <a:t> </a:t>
            </a:r>
            <a:r>
              <a:rPr sz="2400" dirty="0">
                <a:latin typeface="Comic Sans MS"/>
                <a:cs typeface="Comic Sans MS"/>
              </a:rPr>
              <a:t>f</a:t>
            </a:r>
            <a:r>
              <a:rPr sz="2400" spc="-10" dirty="0">
                <a:latin typeface="Comic Sans MS"/>
                <a:cs typeface="Comic Sans MS"/>
              </a:rPr>
              <a:t>l</a:t>
            </a:r>
            <a:r>
              <a:rPr sz="2400" dirty="0">
                <a:latin typeface="Comic Sans MS"/>
                <a:cs typeface="Comic Sans MS"/>
              </a:rPr>
              <a:t>eet</a:t>
            </a:r>
            <a:r>
              <a:rPr sz="2400" dirty="0">
                <a:latin typeface="Times New Roman"/>
                <a:cs typeface="Times New Roman"/>
              </a:rPr>
              <a:t> </a:t>
            </a:r>
            <a:r>
              <a:rPr sz="2400" spc="-5" dirty="0">
                <a:latin typeface="Comic Sans MS"/>
                <a:cs typeface="Comic Sans MS"/>
              </a:rPr>
              <a:t>t</a:t>
            </a:r>
            <a:r>
              <a:rPr sz="2400" spc="15" dirty="0">
                <a:latin typeface="Comic Sans MS"/>
                <a:cs typeface="Comic Sans MS"/>
              </a:rPr>
              <a:t>r</a:t>
            </a:r>
            <a:r>
              <a:rPr sz="2400" dirty="0">
                <a:latin typeface="Comic Sans MS"/>
                <a:cs typeface="Comic Sans MS"/>
              </a:rPr>
              <a:t>a</a:t>
            </a:r>
            <a:r>
              <a:rPr sz="2400" spc="-15" dirty="0">
                <a:latin typeface="Comic Sans MS"/>
                <a:cs typeface="Comic Sans MS"/>
              </a:rPr>
              <a:t>n</a:t>
            </a:r>
            <a:r>
              <a:rPr sz="2400" spc="-10" dirty="0">
                <a:latin typeface="Comic Sans MS"/>
                <a:cs typeface="Comic Sans MS"/>
              </a:rPr>
              <a:t>s</a:t>
            </a:r>
            <a:r>
              <a:rPr sz="2400" spc="-30" dirty="0">
                <a:latin typeface="Comic Sans MS"/>
                <a:cs typeface="Comic Sans MS"/>
              </a:rPr>
              <a:t>p</a:t>
            </a:r>
            <a:r>
              <a:rPr sz="2400" spc="-10" dirty="0">
                <a:latin typeface="Comic Sans MS"/>
                <a:cs typeface="Comic Sans MS"/>
              </a:rPr>
              <a:t>o</a:t>
            </a:r>
            <a:r>
              <a:rPr sz="2400" spc="20" dirty="0">
                <a:latin typeface="Comic Sans MS"/>
                <a:cs typeface="Comic Sans MS"/>
              </a:rPr>
              <a:t>r</a:t>
            </a:r>
            <a:r>
              <a:rPr sz="2400" dirty="0">
                <a:latin typeface="Comic Sans MS"/>
                <a:cs typeface="Comic Sans MS"/>
              </a:rPr>
              <a:t>t</a:t>
            </a:r>
            <a:r>
              <a:rPr sz="2400" spc="45" dirty="0">
                <a:latin typeface="Times New Roman"/>
                <a:cs typeface="Times New Roman"/>
              </a:rPr>
              <a:t> </a:t>
            </a:r>
            <a:r>
              <a:rPr sz="2400" spc="-10" dirty="0">
                <a:latin typeface="Comic Sans MS"/>
                <a:cs typeface="Comic Sans MS"/>
              </a:rPr>
              <a:t>o</a:t>
            </a:r>
            <a:r>
              <a:rPr sz="2400" spc="-30" dirty="0">
                <a:latin typeface="Comic Sans MS"/>
                <a:cs typeface="Comic Sans MS"/>
              </a:rPr>
              <a:t>p</a:t>
            </a:r>
            <a:r>
              <a:rPr sz="2400" dirty="0">
                <a:latin typeface="Comic Sans MS"/>
                <a:cs typeface="Comic Sans MS"/>
              </a:rPr>
              <a:t>e</a:t>
            </a:r>
            <a:r>
              <a:rPr sz="2400" spc="25" dirty="0">
                <a:latin typeface="Comic Sans MS"/>
                <a:cs typeface="Comic Sans MS"/>
              </a:rPr>
              <a:t>r</a:t>
            </a:r>
            <a:r>
              <a:rPr sz="2400" spc="-15" dirty="0">
                <a:latin typeface="Comic Sans MS"/>
                <a:cs typeface="Comic Sans MS"/>
              </a:rPr>
              <a:t>a</a:t>
            </a:r>
            <a:r>
              <a:rPr sz="2400" spc="-25" dirty="0">
                <a:latin typeface="Comic Sans MS"/>
                <a:cs typeface="Comic Sans MS"/>
              </a:rPr>
              <a:t>t</a:t>
            </a:r>
            <a:r>
              <a:rPr sz="2400" spc="-10" dirty="0">
                <a:latin typeface="Comic Sans MS"/>
                <a:cs typeface="Comic Sans MS"/>
              </a:rPr>
              <a:t>o</a:t>
            </a:r>
            <a:r>
              <a:rPr sz="2400" spc="20" dirty="0">
                <a:latin typeface="Comic Sans MS"/>
                <a:cs typeface="Comic Sans MS"/>
              </a:rPr>
              <a:t>r</a:t>
            </a:r>
            <a:r>
              <a:rPr sz="2400" spc="-15" dirty="0">
                <a:latin typeface="Comic Sans MS"/>
                <a:cs typeface="Comic Sans MS"/>
              </a:rPr>
              <a:t>s</a:t>
            </a:r>
            <a:r>
              <a:rPr sz="2400" spc="25" dirty="0">
                <a:latin typeface="Times New Roman"/>
                <a:cs typeface="Times New Roman"/>
              </a:rPr>
              <a:t> </a:t>
            </a:r>
            <a:r>
              <a:rPr sz="2400" spc="-10" dirty="0">
                <a:latin typeface="Comic Sans MS"/>
                <a:cs typeface="Comic Sans MS"/>
              </a:rPr>
              <a:t>b</a:t>
            </a:r>
            <a:r>
              <a:rPr sz="2400" spc="-15" dirty="0">
                <a:latin typeface="Comic Sans MS"/>
                <a:cs typeface="Comic Sans MS"/>
              </a:rPr>
              <a:t>y</a:t>
            </a:r>
            <a:r>
              <a:rPr sz="2400" spc="114" dirty="0">
                <a:latin typeface="Times New Roman"/>
                <a:cs typeface="Times New Roman"/>
              </a:rPr>
              <a:t> </a:t>
            </a:r>
            <a:r>
              <a:rPr sz="2400" spc="-10" dirty="0">
                <a:latin typeface="Comic Sans MS"/>
                <a:cs typeface="Comic Sans MS"/>
              </a:rPr>
              <a:t>o</a:t>
            </a:r>
            <a:r>
              <a:rPr sz="2400" dirty="0">
                <a:latin typeface="Comic Sans MS"/>
                <a:cs typeface="Comic Sans MS"/>
              </a:rPr>
              <a:t>ur</a:t>
            </a:r>
            <a:r>
              <a:rPr sz="2400" spc="90" dirty="0">
                <a:latin typeface="Times New Roman"/>
                <a:cs typeface="Times New Roman"/>
              </a:rPr>
              <a:t> </a:t>
            </a:r>
            <a:r>
              <a:rPr sz="2400" spc="-10" dirty="0">
                <a:latin typeface="Comic Sans MS"/>
                <a:cs typeface="Comic Sans MS"/>
              </a:rPr>
              <a:t>s</a:t>
            </a:r>
            <a:r>
              <a:rPr sz="2400" spc="-15" dirty="0">
                <a:latin typeface="Comic Sans MS"/>
                <a:cs typeface="Comic Sans MS"/>
              </a:rPr>
              <a:t>afety</a:t>
            </a:r>
            <a:r>
              <a:rPr sz="2400" spc="90" dirty="0">
                <a:latin typeface="Times New Roman"/>
                <a:cs typeface="Times New Roman"/>
              </a:rPr>
              <a:t> </a:t>
            </a:r>
            <a:r>
              <a:rPr sz="2400" spc="20" dirty="0">
                <a:latin typeface="Comic Sans MS"/>
                <a:cs typeface="Comic Sans MS"/>
              </a:rPr>
              <a:t>r</a:t>
            </a:r>
            <a:r>
              <a:rPr sz="2400" spc="-15" dirty="0">
                <a:latin typeface="Comic Sans MS"/>
                <a:cs typeface="Comic Sans MS"/>
              </a:rPr>
              <a:t>a</a:t>
            </a:r>
            <a:r>
              <a:rPr sz="2400" spc="-25" dirty="0">
                <a:latin typeface="Comic Sans MS"/>
                <a:cs typeface="Comic Sans MS"/>
              </a:rPr>
              <a:t>t</a:t>
            </a:r>
            <a:r>
              <a:rPr sz="2400" spc="-5" dirty="0">
                <a:latin typeface="Comic Sans MS"/>
                <a:cs typeface="Comic Sans MS"/>
              </a:rPr>
              <a:t>i</a:t>
            </a:r>
            <a:r>
              <a:rPr sz="2400" spc="-10" dirty="0">
                <a:latin typeface="Comic Sans MS"/>
                <a:cs typeface="Comic Sans MS"/>
              </a:rPr>
              <a:t>n</a:t>
            </a:r>
            <a:r>
              <a:rPr sz="2400" spc="-15" dirty="0">
                <a:latin typeface="Comic Sans MS"/>
                <a:cs typeface="Comic Sans MS"/>
              </a:rPr>
              <a:t>gs</a:t>
            </a:r>
            <a:r>
              <a:rPr sz="2400" spc="100" dirty="0">
                <a:latin typeface="Times New Roman"/>
                <a:cs typeface="Times New Roman"/>
              </a:rPr>
              <a:t> </a:t>
            </a:r>
            <a:r>
              <a:rPr sz="2400" dirty="0">
                <a:latin typeface="Comic Sans MS"/>
                <a:cs typeface="Comic Sans MS"/>
              </a:rPr>
              <a:t>a</a:t>
            </a:r>
            <a:r>
              <a:rPr sz="2400" spc="-15" dirty="0">
                <a:latin typeface="Comic Sans MS"/>
                <a:cs typeface="Comic Sans MS"/>
              </a:rPr>
              <a:t>n</a:t>
            </a:r>
            <a:r>
              <a:rPr sz="2400" dirty="0">
                <a:latin typeface="Comic Sans MS"/>
                <a:cs typeface="Comic Sans MS"/>
              </a:rPr>
              <a:t>d</a:t>
            </a:r>
            <a:r>
              <a:rPr sz="2400" dirty="0">
                <a:latin typeface="Times New Roman"/>
                <a:cs typeface="Times New Roman"/>
              </a:rPr>
              <a:t> </a:t>
            </a:r>
            <a:r>
              <a:rPr sz="2400" spc="-15" dirty="0">
                <a:latin typeface="Comic Sans MS"/>
                <a:cs typeface="Comic Sans MS"/>
              </a:rPr>
              <a:t>c</a:t>
            </a:r>
            <a:r>
              <a:rPr sz="2400" dirty="0">
                <a:latin typeface="Comic Sans MS"/>
                <a:cs typeface="Comic Sans MS"/>
              </a:rPr>
              <a:t>o</a:t>
            </a:r>
            <a:r>
              <a:rPr sz="2400" spc="-10" dirty="0">
                <a:latin typeface="Comic Sans MS"/>
                <a:cs typeface="Comic Sans MS"/>
              </a:rPr>
              <a:t>n</a:t>
            </a:r>
            <a:r>
              <a:rPr sz="2400" dirty="0">
                <a:latin typeface="Comic Sans MS"/>
                <a:cs typeface="Comic Sans MS"/>
              </a:rPr>
              <a:t>t</a:t>
            </a:r>
            <a:r>
              <a:rPr sz="2400" spc="-10" dirty="0">
                <a:latin typeface="Comic Sans MS"/>
                <a:cs typeface="Comic Sans MS"/>
              </a:rPr>
              <a:t>a</a:t>
            </a:r>
            <a:r>
              <a:rPr sz="2400" spc="-15" dirty="0">
                <a:latin typeface="Comic Sans MS"/>
                <a:cs typeface="Comic Sans MS"/>
              </a:rPr>
              <a:t>c</a:t>
            </a:r>
            <a:r>
              <a:rPr sz="2400" dirty="0">
                <a:latin typeface="Comic Sans MS"/>
                <a:cs typeface="Comic Sans MS"/>
              </a:rPr>
              <a:t>ts</a:t>
            </a:r>
            <a:r>
              <a:rPr sz="2400" spc="-20" dirty="0">
                <a:latin typeface="Comic Sans MS"/>
                <a:cs typeface="Comic Sans MS"/>
              </a:rPr>
              <a:t> </a:t>
            </a:r>
            <a:r>
              <a:rPr sz="2400" dirty="0">
                <a:latin typeface="Comic Sans MS"/>
                <a:cs typeface="Comic Sans MS"/>
              </a:rPr>
              <a:t>of </a:t>
            </a:r>
            <a:r>
              <a:rPr sz="2400" spc="5" dirty="0">
                <a:latin typeface="Comic Sans MS"/>
                <a:cs typeface="Comic Sans MS"/>
              </a:rPr>
              <a:t>e</a:t>
            </a:r>
            <a:r>
              <a:rPr sz="2400" dirty="0">
                <a:latin typeface="Comic Sans MS"/>
                <a:cs typeface="Comic Sans MS"/>
              </a:rPr>
              <a:t>a</a:t>
            </a:r>
            <a:r>
              <a:rPr sz="2400" spc="-20" dirty="0">
                <a:latin typeface="Comic Sans MS"/>
                <a:cs typeface="Comic Sans MS"/>
              </a:rPr>
              <a:t>c</a:t>
            </a:r>
            <a:r>
              <a:rPr sz="2400" dirty="0">
                <a:latin typeface="Comic Sans MS"/>
                <a:cs typeface="Comic Sans MS"/>
              </a:rPr>
              <a:t>h</a:t>
            </a:r>
            <a:r>
              <a:rPr sz="2400" spc="-20" dirty="0">
                <a:latin typeface="Comic Sans MS"/>
                <a:cs typeface="Comic Sans MS"/>
              </a:rPr>
              <a:t> </a:t>
            </a:r>
            <a:r>
              <a:rPr sz="2400" spc="20" dirty="0">
                <a:latin typeface="Comic Sans MS"/>
                <a:cs typeface="Comic Sans MS"/>
              </a:rPr>
              <a:t>r</a:t>
            </a:r>
            <a:r>
              <a:rPr sz="2400" dirty="0">
                <a:latin typeface="Comic Sans MS"/>
                <a:cs typeface="Comic Sans MS"/>
              </a:rPr>
              <a:t>egiste</a:t>
            </a:r>
            <a:r>
              <a:rPr sz="2400" spc="25" dirty="0">
                <a:latin typeface="Comic Sans MS"/>
                <a:cs typeface="Comic Sans MS"/>
              </a:rPr>
              <a:t>r</a:t>
            </a:r>
            <a:r>
              <a:rPr sz="2400" dirty="0">
                <a:latin typeface="Comic Sans MS"/>
                <a:cs typeface="Comic Sans MS"/>
              </a:rPr>
              <a:t>ed</a:t>
            </a:r>
            <a:r>
              <a:rPr sz="2400" spc="-90" dirty="0">
                <a:latin typeface="Comic Sans MS"/>
                <a:cs typeface="Comic Sans MS"/>
              </a:rPr>
              <a:t> </a:t>
            </a:r>
            <a:r>
              <a:rPr sz="2400" dirty="0">
                <a:latin typeface="Comic Sans MS"/>
                <a:cs typeface="Comic Sans MS"/>
              </a:rPr>
              <a:t>fleet ope</a:t>
            </a:r>
            <a:r>
              <a:rPr sz="2400" spc="15" dirty="0">
                <a:latin typeface="Comic Sans MS"/>
                <a:cs typeface="Comic Sans MS"/>
              </a:rPr>
              <a:t>r</a:t>
            </a:r>
            <a:r>
              <a:rPr sz="2400" dirty="0">
                <a:latin typeface="Comic Sans MS"/>
                <a:cs typeface="Comic Sans MS"/>
              </a:rPr>
              <a:t>a</a:t>
            </a:r>
            <a:r>
              <a:rPr sz="2400" spc="-10" dirty="0">
                <a:latin typeface="Comic Sans MS"/>
                <a:cs typeface="Comic Sans MS"/>
              </a:rPr>
              <a:t>t</a:t>
            </a:r>
            <a:r>
              <a:rPr sz="2400" dirty="0">
                <a:latin typeface="Comic Sans MS"/>
                <a:cs typeface="Comic Sans MS"/>
              </a:rPr>
              <a:t>o</a:t>
            </a:r>
            <a:r>
              <a:rPr sz="2400" spc="20" dirty="0">
                <a:latin typeface="Comic Sans MS"/>
                <a:cs typeface="Comic Sans MS"/>
              </a:rPr>
              <a:t>r</a:t>
            </a:r>
            <a:r>
              <a:rPr sz="2400" dirty="0">
                <a:latin typeface="Comic Sans MS"/>
                <a:cs typeface="Comic Sans MS"/>
              </a:rPr>
              <a:t>’s</a:t>
            </a:r>
            <a:r>
              <a:rPr sz="2400" spc="-65" dirty="0">
                <a:latin typeface="Comic Sans MS"/>
                <a:cs typeface="Comic Sans MS"/>
              </a:rPr>
              <a:t> </a:t>
            </a:r>
            <a:r>
              <a:rPr sz="2400" dirty="0">
                <a:latin typeface="Comic Sans MS"/>
                <a:cs typeface="Comic Sans MS"/>
              </a:rPr>
              <a:t>safety </a:t>
            </a:r>
            <a:r>
              <a:rPr sz="2400" spc="-15" dirty="0">
                <a:latin typeface="Comic Sans MS"/>
                <a:cs typeface="Comic Sans MS"/>
              </a:rPr>
              <a:t>man</a:t>
            </a:r>
            <a:r>
              <a:rPr sz="2400" spc="-25" dirty="0">
                <a:latin typeface="Comic Sans MS"/>
                <a:cs typeface="Comic Sans MS"/>
              </a:rPr>
              <a:t>a</a:t>
            </a:r>
            <a:r>
              <a:rPr sz="2400" dirty="0">
                <a:latin typeface="Comic Sans MS"/>
                <a:cs typeface="Comic Sans MS"/>
              </a:rPr>
              <a:t>ge</a:t>
            </a:r>
            <a:r>
              <a:rPr sz="2400" spc="20" dirty="0">
                <a:latin typeface="Comic Sans MS"/>
                <a:cs typeface="Comic Sans MS"/>
              </a:rPr>
              <a:t>r</a:t>
            </a:r>
            <a:r>
              <a:rPr sz="2400" dirty="0">
                <a:latin typeface="Comic Sans MS"/>
                <a:cs typeface="Comic Sans MS"/>
              </a:rPr>
              <a:t>.</a:t>
            </a:r>
            <a:endParaRPr sz="2400">
              <a:latin typeface="Comic Sans MS"/>
              <a:cs typeface="Comic Sans MS"/>
            </a:endParaRPr>
          </a:p>
        </p:txBody>
      </p:sp>
      <p:sp>
        <p:nvSpPr>
          <p:cNvPr id="3" name="object 3"/>
          <p:cNvSpPr/>
          <p:nvPr/>
        </p:nvSpPr>
        <p:spPr>
          <a:xfrm>
            <a:off x="201168" y="356615"/>
            <a:ext cx="4283964" cy="8549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3410" y="577155"/>
            <a:ext cx="8160004" cy="6499215"/>
          </a:xfrm>
          <a:prstGeom prst="rect">
            <a:avLst/>
          </a:prstGeom>
        </p:spPr>
        <p:txBody>
          <a:bodyPr vert="horz" wrap="square" lIns="0" tIns="0" rIns="0" bIns="0" rtlCol="0">
            <a:spAutoFit/>
          </a:bodyPr>
          <a:lstStyle/>
          <a:p>
            <a:r>
              <a:rPr lang="en-GB" sz="2800" dirty="0"/>
              <a:t>At the end of this lecture participants should be able define a</a:t>
            </a:r>
            <a:r>
              <a:rPr lang="en-GB" sz="2800" b="1" dirty="0"/>
              <a:t> portal</a:t>
            </a:r>
            <a:r>
              <a:rPr lang="en-GB" sz="2800" dirty="0"/>
              <a:t> as well as the workability and benefits of:</a:t>
            </a:r>
            <a:endParaRPr lang="en-US" sz="2800" dirty="0"/>
          </a:p>
          <a:p>
            <a:pPr marL="514350" lvl="0" indent="-514350">
              <a:buFont typeface="+mj-lt"/>
              <a:buAutoNum type="arabicPeriod"/>
            </a:pPr>
            <a:r>
              <a:rPr lang="en-GB" sz="2800" dirty="0"/>
              <a:t>FRSC Vehicle Tracking System</a:t>
            </a:r>
            <a:r>
              <a:rPr lang="en-GB" sz="2800" dirty="0" smtClean="0"/>
              <a:t>.</a:t>
            </a:r>
          </a:p>
          <a:p>
            <a:pPr marL="514350" lvl="0" indent="-514350">
              <a:buFont typeface="+mj-lt"/>
              <a:buAutoNum type="arabicPeriod"/>
            </a:pPr>
            <a:r>
              <a:rPr lang="en-GB" sz="2800" dirty="0" smtClean="0"/>
              <a:t>FRSC </a:t>
            </a:r>
            <a:r>
              <a:rPr lang="en-GB" sz="2800" dirty="0"/>
              <a:t>Dashboard.</a:t>
            </a:r>
            <a:endParaRPr lang="en-US" sz="2800" dirty="0"/>
          </a:p>
          <a:p>
            <a:pPr marL="514350" lvl="0" indent="-514350">
              <a:buFont typeface="+mj-lt"/>
              <a:buAutoNum type="arabicPeriod"/>
            </a:pPr>
            <a:r>
              <a:rPr lang="en-GB" sz="2800" dirty="0"/>
              <a:t>Offender’s Register System.</a:t>
            </a:r>
            <a:endParaRPr lang="en-US" sz="2800" dirty="0"/>
          </a:p>
          <a:p>
            <a:pPr marL="514350" lvl="0" indent="-514350">
              <a:buFont typeface="+mj-lt"/>
              <a:buAutoNum type="arabicPeriod"/>
            </a:pPr>
            <a:r>
              <a:rPr lang="en-GB" sz="2800" dirty="0"/>
              <a:t>National Vehicle identification System (NVIS).</a:t>
            </a:r>
            <a:endParaRPr lang="en-US" sz="2800" dirty="0"/>
          </a:p>
          <a:p>
            <a:pPr marL="514350" lvl="0" indent="-514350">
              <a:buFont typeface="+mj-lt"/>
              <a:buAutoNum type="arabicPeriod"/>
            </a:pPr>
            <a:r>
              <a:rPr lang="en-GB" sz="2800" dirty="0"/>
              <a:t>Road Traffic Crash Information System (RTCIS).</a:t>
            </a:r>
            <a:endParaRPr lang="en-US" sz="2800" dirty="0"/>
          </a:p>
          <a:p>
            <a:pPr marL="514350" lvl="0" indent="-514350">
              <a:buFont typeface="+mj-lt"/>
              <a:buAutoNum type="arabicPeriod"/>
            </a:pPr>
            <a:r>
              <a:rPr lang="en-GB" sz="2800" dirty="0"/>
              <a:t> FRSC Social media Platforms (</a:t>
            </a:r>
            <a:r>
              <a:rPr lang="en-GB" sz="2800" dirty="0" err="1"/>
              <a:t>facebook</a:t>
            </a:r>
            <a:r>
              <a:rPr lang="en-GB" sz="2800" dirty="0"/>
              <a:t>, twitter, </a:t>
            </a:r>
            <a:r>
              <a:rPr lang="en-GB" sz="2800" dirty="0" err="1"/>
              <a:t>Youtube</a:t>
            </a:r>
            <a:r>
              <a:rPr lang="en-GB" sz="2800" dirty="0"/>
              <a:t> </a:t>
            </a:r>
            <a:r>
              <a:rPr lang="en-GB" sz="2800" dirty="0" err="1"/>
              <a:t>etc</a:t>
            </a:r>
            <a:r>
              <a:rPr lang="en-GB" sz="2800" dirty="0"/>
              <a:t>).</a:t>
            </a:r>
            <a:endParaRPr lang="en-US" sz="2800" dirty="0"/>
          </a:p>
          <a:p>
            <a:pPr marL="514350" lvl="0" indent="-514350">
              <a:buFont typeface="+mj-lt"/>
              <a:buAutoNum type="arabicPeriod"/>
            </a:pPr>
            <a:r>
              <a:rPr lang="en-GB" sz="2800" dirty="0"/>
              <a:t>Road Transport Safety Standardization Scheme(RTSSS).</a:t>
            </a:r>
            <a:endParaRPr lang="en-US" sz="2800" dirty="0"/>
          </a:p>
          <a:p>
            <a:pPr marL="514350" lvl="0" indent="-514350">
              <a:buFont typeface="+mj-lt"/>
              <a:buAutoNum type="arabicPeriod"/>
            </a:pPr>
            <a:r>
              <a:rPr lang="en-GB" sz="2800" dirty="0"/>
              <a:t> Driving School Standardization Programme (DSSP).</a:t>
            </a:r>
            <a:endParaRPr lang="en-US" sz="2800" dirty="0"/>
          </a:p>
          <a:p>
            <a:pPr marL="514350" lvl="0" indent="-514350">
              <a:buFont typeface="+mj-lt"/>
              <a:buAutoNum type="arabicPeriod"/>
            </a:pPr>
            <a:r>
              <a:rPr lang="en-GB" sz="2800" dirty="0"/>
              <a:t>Information Verification Portal (IVP).</a:t>
            </a:r>
            <a:endParaRPr lang="en-US" sz="2800" dirty="0"/>
          </a:p>
          <a:p>
            <a:pPr marL="527685" indent="-514984">
              <a:lnSpc>
                <a:spcPct val="100000"/>
              </a:lnSpc>
              <a:spcBef>
                <a:spcPts val="385"/>
              </a:spcBef>
              <a:buClr>
                <a:srgbClr val="2CA1BE"/>
              </a:buClr>
              <a:buSzPct val="68518"/>
              <a:buFont typeface="Comic Sans MS"/>
              <a:buAutoNum type="arabicPeriod" startAt="3"/>
              <a:tabLst>
                <a:tab pos="528320" algn="l"/>
              </a:tabLst>
            </a:pPr>
            <a:endParaRPr sz="2700" dirty="0">
              <a:latin typeface="Comic Sans MS"/>
              <a:cs typeface="Comic Sans MS"/>
            </a:endParaRPr>
          </a:p>
        </p:txBody>
      </p:sp>
      <p:sp>
        <p:nvSpPr>
          <p:cNvPr id="4" name="TextBox 3"/>
          <p:cNvSpPr txBox="1"/>
          <p:nvPr/>
        </p:nvSpPr>
        <p:spPr>
          <a:xfrm>
            <a:off x="609600" y="3810"/>
            <a:ext cx="3200400" cy="584775"/>
          </a:xfrm>
          <a:prstGeom prst="rect">
            <a:avLst/>
          </a:prstGeom>
          <a:noFill/>
        </p:spPr>
        <p:txBody>
          <a:bodyPr wrap="square" rtlCol="0">
            <a:spAutoFit/>
          </a:bodyPr>
          <a:lstStyle/>
          <a:p>
            <a:r>
              <a:rPr lang="en-US" sz="3200" b="1" dirty="0" smtClean="0">
                <a:latin typeface="Comic Sans MS" panose="030F0702030302020204" pitchFamily="66" charset="0"/>
              </a:rPr>
              <a:t>OBJECTIVES</a:t>
            </a:r>
            <a:endParaRPr lang="en-US" sz="3200" b="1" dirty="0">
              <a:latin typeface="Comic Sans MS" panose="030F0702030302020204" pitchFamily="66"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200671"/>
            <a:ext cx="7498715" cy="1169551"/>
          </a:xfrm>
          <a:prstGeom prst="rect">
            <a:avLst/>
          </a:prstGeom>
        </p:spPr>
        <p:txBody>
          <a:bodyPr vert="horz" wrap="square" lIns="0" tIns="0" rIns="0" bIns="0" rtlCol="0">
            <a:spAutoFit/>
          </a:bodyPr>
          <a:lstStyle/>
          <a:p>
            <a:pPr marL="1270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lang="en-GB" sz="2800" b="1" u="sng" dirty="0"/>
              <a:t>DSSP- DRIVING </a:t>
            </a:r>
            <a:r>
              <a:rPr lang="en-GB" sz="2400" b="1" u="sng" dirty="0"/>
              <a:t>SCHOOL DASHBOARD</a:t>
            </a:r>
            <a:r>
              <a:rPr lang="en-US" sz="2400" dirty="0"/>
              <a:t/>
            </a:r>
            <a:br>
              <a:rPr lang="en-US" sz="2400" dirty="0"/>
            </a:br>
            <a:r>
              <a:rPr sz="2400" u="heavy" spc="5" dirty="0" smtClean="0">
                <a:solidFill>
                  <a:srgbClr val="FF8018"/>
                </a:solidFill>
                <a:latin typeface="Comic Sans MS"/>
                <a:cs typeface="Comic Sans MS"/>
                <a:hlinkClick r:id="rId3"/>
              </a:rPr>
              <a:t>www</a:t>
            </a:r>
            <a:r>
              <a:rPr sz="2400" u="heavy" dirty="0" smtClean="0">
                <a:solidFill>
                  <a:srgbClr val="FF8018"/>
                </a:solidFill>
                <a:latin typeface="Comic Sans MS"/>
                <a:cs typeface="Comic Sans MS"/>
                <a:hlinkClick r:id="rId3"/>
              </a:rPr>
              <a:t>.f</a:t>
            </a:r>
            <a:r>
              <a:rPr sz="2400" u="heavy" spc="20" dirty="0" smtClean="0">
                <a:solidFill>
                  <a:srgbClr val="FF8018"/>
                </a:solidFill>
                <a:latin typeface="Comic Sans MS"/>
                <a:cs typeface="Comic Sans MS"/>
                <a:hlinkClick r:id="rId3"/>
              </a:rPr>
              <a:t>r</a:t>
            </a:r>
            <a:r>
              <a:rPr sz="2400" u="heavy" spc="-20" dirty="0" smtClean="0">
                <a:solidFill>
                  <a:srgbClr val="FF8018"/>
                </a:solidFill>
                <a:latin typeface="Comic Sans MS"/>
                <a:cs typeface="Comic Sans MS"/>
                <a:hlinkClick r:id="rId3"/>
              </a:rPr>
              <a:t>s</a:t>
            </a:r>
            <a:r>
              <a:rPr sz="2400" u="heavy" dirty="0" smtClean="0">
                <a:solidFill>
                  <a:srgbClr val="FF8018"/>
                </a:solidFill>
                <a:latin typeface="Comic Sans MS"/>
                <a:cs typeface="Comic Sans MS"/>
                <a:hlinkClick r:id="rId3"/>
              </a:rPr>
              <a:t>c</a:t>
            </a:r>
            <a:r>
              <a:rPr sz="2400" u="heavy" spc="-5" dirty="0" smtClean="0">
                <a:solidFill>
                  <a:srgbClr val="FF8018"/>
                </a:solidFill>
                <a:latin typeface="Comic Sans MS"/>
                <a:cs typeface="Comic Sans MS"/>
                <a:hlinkClick r:id="rId3"/>
              </a:rPr>
              <a:t>-d</a:t>
            </a:r>
            <a:r>
              <a:rPr sz="2400" u="heavy" spc="10" dirty="0" smtClean="0">
                <a:solidFill>
                  <a:srgbClr val="FF8018"/>
                </a:solidFill>
                <a:latin typeface="Comic Sans MS"/>
                <a:cs typeface="Comic Sans MS"/>
                <a:hlinkClick r:id="rId3"/>
              </a:rPr>
              <a:t>s</a:t>
            </a:r>
            <a:r>
              <a:rPr sz="2400" u="heavy" spc="-20" dirty="0" smtClean="0">
                <a:solidFill>
                  <a:srgbClr val="FF8018"/>
                </a:solidFill>
                <a:latin typeface="Comic Sans MS"/>
                <a:cs typeface="Comic Sans MS"/>
                <a:hlinkClick r:id="rId3"/>
              </a:rPr>
              <a:t>s</a:t>
            </a:r>
            <a:r>
              <a:rPr sz="2400" u="heavy" spc="-15" dirty="0" smtClean="0">
                <a:solidFill>
                  <a:srgbClr val="FF8018"/>
                </a:solidFill>
                <a:latin typeface="Comic Sans MS"/>
                <a:cs typeface="Comic Sans MS"/>
                <a:hlinkClick r:id="rId3"/>
              </a:rPr>
              <a:t>p</a:t>
            </a:r>
            <a:r>
              <a:rPr sz="2400" u="heavy" dirty="0" smtClean="0">
                <a:solidFill>
                  <a:srgbClr val="FF8018"/>
                </a:solidFill>
                <a:latin typeface="Comic Sans MS"/>
                <a:cs typeface="Comic Sans MS"/>
                <a:hlinkClick r:id="rId3"/>
              </a:rPr>
              <a:t>.</a:t>
            </a:r>
            <a:r>
              <a:rPr sz="2400" u="heavy" spc="5" dirty="0" smtClean="0">
                <a:solidFill>
                  <a:srgbClr val="FF8018"/>
                </a:solidFill>
                <a:latin typeface="Comic Sans MS"/>
                <a:cs typeface="Comic Sans MS"/>
                <a:hlinkClick r:id="rId3"/>
              </a:rPr>
              <a:t>o</a:t>
            </a:r>
            <a:r>
              <a:rPr sz="2400" u="heavy" spc="-5" dirty="0" smtClean="0">
                <a:solidFill>
                  <a:srgbClr val="FF8018"/>
                </a:solidFill>
                <a:latin typeface="Comic Sans MS"/>
                <a:cs typeface="Comic Sans MS"/>
                <a:hlinkClick r:id="rId3"/>
              </a:rPr>
              <a:t>r</a:t>
            </a:r>
            <a:r>
              <a:rPr sz="2400" u="heavy" spc="5" dirty="0" smtClean="0">
                <a:solidFill>
                  <a:srgbClr val="FF8018"/>
                </a:solidFill>
                <a:latin typeface="Comic Sans MS"/>
                <a:cs typeface="Comic Sans MS"/>
                <a:hlinkClick r:id="rId3"/>
              </a:rPr>
              <a:t>g</a:t>
            </a:r>
            <a:r>
              <a:rPr sz="2400" dirty="0">
                <a:latin typeface="Comic Sans MS"/>
                <a:cs typeface="Comic Sans MS"/>
              </a:rPr>
              <a:t>:</a:t>
            </a:r>
            <a:r>
              <a:rPr sz="2400" spc="25" dirty="0">
                <a:latin typeface="Times New Roman"/>
                <a:cs typeface="Times New Roman"/>
              </a:rPr>
              <a:t> </a:t>
            </a:r>
            <a:endParaRPr lang="en-US" sz="2400" spc="25" dirty="0" smtClean="0">
              <a:latin typeface="Times New Roman"/>
              <a:cs typeface="Times New Roman"/>
            </a:endParaRPr>
          </a:p>
          <a:p>
            <a:pPr marL="12700">
              <a:lnSpc>
                <a:spcPct val="100000"/>
              </a:lnSpc>
              <a:tabLst>
                <a:tab pos="268605" algn="l"/>
              </a:tabLst>
            </a:pPr>
            <a:endParaRPr lang="en-US" sz="2400" spc="25" dirty="0">
              <a:latin typeface="Times New Roman"/>
              <a:cs typeface="Times New Roman"/>
            </a:endParaRPr>
          </a:p>
        </p:txBody>
      </p:sp>
      <p:sp>
        <p:nvSpPr>
          <p:cNvPr id="3" name="object 3"/>
          <p:cNvSpPr txBox="1">
            <a:spLocks noGrp="1"/>
          </p:cNvSpPr>
          <p:nvPr>
            <p:ph type="ctrTitle"/>
          </p:nvPr>
        </p:nvSpPr>
        <p:spPr>
          <a:xfrm>
            <a:off x="664539" y="1143000"/>
            <a:ext cx="7641261" cy="4431983"/>
          </a:xfrm>
          <a:prstGeom prst="rect">
            <a:avLst/>
          </a:prstGeom>
        </p:spPr>
        <p:txBody>
          <a:bodyPr vert="horz" wrap="square" lIns="0" tIns="0" rIns="0" bIns="0" rtlCol="0">
            <a:spAutoFit/>
          </a:bodyPr>
          <a:lstStyle/>
          <a:p>
            <a:r>
              <a:rPr lang="en-US" sz="2400" spc="-30" dirty="0" smtClean="0"/>
              <a:t/>
            </a:r>
            <a:br>
              <a:rPr lang="en-US" sz="2400" spc="-30" dirty="0" smtClean="0"/>
            </a:br>
            <a:r>
              <a:rPr sz="2400" spc="-30" dirty="0" smtClean="0"/>
              <a:t>T</a:t>
            </a:r>
            <a:r>
              <a:rPr sz="2400" spc="-15" dirty="0" smtClean="0"/>
              <a:t>he</a:t>
            </a:r>
            <a:r>
              <a:rPr sz="2400" spc="105" dirty="0" smtClean="0">
                <a:latin typeface="Times New Roman"/>
                <a:cs typeface="Times New Roman"/>
              </a:rPr>
              <a:t> </a:t>
            </a:r>
            <a:r>
              <a:rPr sz="2400" spc="-15" dirty="0"/>
              <a:t>D</a:t>
            </a:r>
            <a:r>
              <a:rPr sz="2400" spc="5" dirty="0"/>
              <a:t>r</a:t>
            </a:r>
            <a:r>
              <a:rPr sz="2400" spc="-20" dirty="0"/>
              <a:t>i</a:t>
            </a:r>
            <a:r>
              <a:rPr sz="2400" spc="-25" dirty="0"/>
              <a:t>v</a:t>
            </a:r>
            <a:r>
              <a:rPr sz="2400" spc="-20" dirty="0"/>
              <a:t>i</a:t>
            </a:r>
            <a:r>
              <a:rPr sz="2400" spc="-30" dirty="0"/>
              <a:t>n</a:t>
            </a:r>
            <a:r>
              <a:rPr sz="2400" spc="-15" dirty="0"/>
              <a:t>g</a:t>
            </a:r>
            <a:r>
              <a:rPr sz="2400" spc="114" dirty="0">
                <a:latin typeface="Times New Roman"/>
                <a:cs typeface="Times New Roman"/>
              </a:rPr>
              <a:t> </a:t>
            </a:r>
            <a:r>
              <a:rPr sz="2400" spc="-10" dirty="0"/>
              <a:t>School</a:t>
            </a:r>
            <a:r>
              <a:rPr sz="2400" spc="80" dirty="0">
                <a:latin typeface="Times New Roman"/>
                <a:cs typeface="Times New Roman"/>
              </a:rPr>
              <a:t> </a:t>
            </a:r>
            <a:r>
              <a:rPr sz="2400" spc="-10" dirty="0"/>
              <a:t>S</a:t>
            </a:r>
            <a:r>
              <a:rPr sz="2400" spc="-15" dirty="0"/>
              <a:t>t</a:t>
            </a:r>
            <a:r>
              <a:rPr sz="2400" spc="-35" dirty="0"/>
              <a:t>a</a:t>
            </a:r>
            <a:r>
              <a:rPr sz="2400" spc="-30" dirty="0"/>
              <a:t>n</a:t>
            </a:r>
            <a:r>
              <a:rPr sz="2400" spc="-20" dirty="0"/>
              <a:t>d</a:t>
            </a:r>
            <a:r>
              <a:rPr sz="2400" spc="-25" dirty="0"/>
              <a:t>a</a:t>
            </a:r>
            <a:r>
              <a:rPr sz="2400" spc="5" dirty="0"/>
              <a:t>r</a:t>
            </a:r>
            <a:r>
              <a:rPr sz="2400" spc="-15" dirty="0"/>
              <a:t>di</a:t>
            </a:r>
            <a:r>
              <a:rPr sz="2400" spc="-35" dirty="0"/>
              <a:t>z</a:t>
            </a:r>
            <a:r>
              <a:rPr sz="2400" spc="-30" dirty="0"/>
              <a:t>a</a:t>
            </a:r>
            <a:r>
              <a:rPr sz="2400" spc="-15" dirty="0"/>
              <a:t>t</a:t>
            </a:r>
            <a:r>
              <a:rPr sz="2400" spc="-25" dirty="0"/>
              <a:t>i</a:t>
            </a:r>
            <a:r>
              <a:rPr sz="2400" spc="-15" dirty="0"/>
              <a:t>on</a:t>
            </a:r>
            <a:r>
              <a:rPr sz="2400" spc="180" dirty="0">
                <a:latin typeface="Times New Roman"/>
                <a:cs typeface="Times New Roman"/>
              </a:rPr>
              <a:t> </a:t>
            </a:r>
            <a:r>
              <a:rPr sz="2400" spc="-25" dirty="0"/>
              <a:t>P</a:t>
            </a:r>
            <a:r>
              <a:rPr sz="2400" spc="5" dirty="0"/>
              <a:t>r</a:t>
            </a:r>
            <a:r>
              <a:rPr sz="2400" spc="-15" dirty="0"/>
              <a:t>og</a:t>
            </a:r>
            <a:r>
              <a:rPr sz="2400" spc="5" dirty="0"/>
              <a:t>r</a:t>
            </a:r>
            <a:r>
              <a:rPr sz="2400" spc="-30" dirty="0"/>
              <a:t>amm</a:t>
            </a:r>
            <a:r>
              <a:rPr sz="2400" spc="-15" dirty="0"/>
              <a:t>e</a:t>
            </a:r>
            <a:r>
              <a:rPr sz="2400" spc="110" dirty="0">
                <a:latin typeface="Times New Roman"/>
                <a:cs typeface="Times New Roman"/>
              </a:rPr>
              <a:t> </a:t>
            </a:r>
            <a:r>
              <a:rPr sz="2400" spc="-25" dirty="0"/>
              <a:t>(</a:t>
            </a:r>
            <a:r>
              <a:rPr sz="2400" spc="-15" dirty="0"/>
              <a:t>D</a:t>
            </a:r>
            <a:r>
              <a:rPr sz="2400" spc="-10" dirty="0"/>
              <a:t>SS</a:t>
            </a:r>
            <a:r>
              <a:rPr sz="2400" spc="-25" dirty="0"/>
              <a:t>P</a:t>
            </a:r>
            <a:r>
              <a:rPr sz="2400" spc="-10" dirty="0"/>
              <a:t>)</a:t>
            </a:r>
            <a:r>
              <a:rPr sz="2400" spc="110" dirty="0">
                <a:latin typeface="Times New Roman"/>
                <a:cs typeface="Times New Roman"/>
              </a:rPr>
              <a:t> </a:t>
            </a:r>
            <a:r>
              <a:rPr sz="2400" spc="-20" dirty="0"/>
              <a:t>i</a:t>
            </a:r>
            <a:r>
              <a:rPr sz="2400" spc="-10" dirty="0"/>
              <a:t>s</a:t>
            </a:r>
            <a:r>
              <a:rPr sz="2400" spc="110" dirty="0">
                <a:latin typeface="Times New Roman"/>
                <a:cs typeface="Times New Roman"/>
              </a:rPr>
              <a:t> </a:t>
            </a:r>
            <a:r>
              <a:rPr sz="2400" spc="-15" dirty="0"/>
              <a:t>a</a:t>
            </a:r>
            <a:r>
              <a:rPr sz="2400" spc="-5" dirty="0">
                <a:latin typeface="Times New Roman"/>
                <a:cs typeface="Times New Roman"/>
              </a:rPr>
              <a:t> </a:t>
            </a:r>
            <a:r>
              <a:rPr sz="2400" spc="-35" dirty="0"/>
              <a:t>w</a:t>
            </a:r>
            <a:r>
              <a:rPr sz="2400" spc="-30" dirty="0"/>
              <a:t>e</a:t>
            </a:r>
            <a:r>
              <a:rPr sz="2400" spc="-15" dirty="0"/>
              <a:t>b</a:t>
            </a:r>
            <a:r>
              <a:rPr sz="2400" spc="114" dirty="0">
                <a:latin typeface="Times New Roman"/>
                <a:cs typeface="Times New Roman"/>
              </a:rPr>
              <a:t> </a:t>
            </a:r>
            <a:r>
              <a:rPr sz="2400" spc="-30" dirty="0"/>
              <a:t>a</a:t>
            </a:r>
            <a:r>
              <a:rPr sz="2400" spc="-25" dirty="0"/>
              <a:t>pp</a:t>
            </a:r>
            <a:r>
              <a:rPr sz="2400" spc="-10" dirty="0"/>
              <a:t>l</a:t>
            </a:r>
            <a:r>
              <a:rPr sz="2400" spc="-15" dirty="0"/>
              <a:t>ic</a:t>
            </a:r>
            <a:r>
              <a:rPr sz="2400" spc="-25" dirty="0"/>
              <a:t>a</a:t>
            </a:r>
            <a:r>
              <a:rPr sz="2400" spc="-15" dirty="0"/>
              <a:t>t</a:t>
            </a:r>
            <a:r>
              <a:rPr sz="2400" spc="-20" dirty="0"/>
              <a:t>i</a:t>
            </a:r>
            <a:r>
              <a:rPr sz="2400" spc="-10" dirty="0"/>
              <a:t>o</a:t>
            </a:r>
            <a:r>
              <a:rPr sz="2400" spc="-15" dirty="0"/>
              <a:t>n</a:t>
            </a:r>
            <a:r>
              <a:rPr sz="2400" spc="180" dirty="0">
                <a:latin typeface="Times New Roman"/>
                <a:cs typeface="Times New Roman"/>
              </a:rPr>
              <a:t> </a:t>
            </a:r>
            <a:r>
              <a:rPr sz="2400" spc="-15" dirty="0"/>
              <a:t>d</a:t>
            </a:r>
            <a:r>
              <a:rPr sz="2400" spc="-30" dirty="0"/>
              <a:t>e</a:t>
            </a:r>
            <a:r>
              <a:rPr sz="2400" spc="-20" dirty="0"/>
              <a:t>s</a:t>
            </a:r>
            <a:r>
              <a:rPr sz="2400" spc="-15" dirty="0"/>
              <a:t>i</a:t>
            </a:r>
            <a:r>
              <a:rPr sz="2400" spc="-25" dirty="0"/>
              <a:t>g</a:t>
            </a:r>
            <a:r>
              <a:rPr sz="2400" spc="-30" dirty="0"/>
              <a:t>ne</a:t>
            </a:r>
            <a:r>
              <a:rPr sz="2400" spc="-15" dirty="0"/>
              <a:t>d</a:t>
            </a:r>
            <a:r>
              <a:rPr sz="2400" spc="195" dirty="0">
                <a:latin typeface="Times New Roman"/>
                <a:cs typeface="Times New Roman"/>
              </a:rPr>
              <a:t> </a:t>
            </a:r>
            <a:r>
              <a:rPr sz="2400" spc="-15" dirty="0"/>
              <a:t>to</a:t>
            </a:r>
            <a:r>
              <a:rPr sz="2400" spc="95" dirty="0">
                <a:latin typeface="Times New Roman"/>
                <a:cs typeface="Times New Roman"/>
              </a:rPr>
              <a:t> </a:t>
            </a:r>
            <a:r>
              <a:rPr sz="2400" spc="-25" dirty="0"/>
              <a:t>e</a:t>
            </a:r>
            <a:r>
              <a:rPr sz="2400" spc="-30" dirty="0"/>
              <a:t>n</a:t>
            </a:r>
            <a:r>
              <a:rPr sz="2400" spc="-20" dirty="0"/>
              <a:t>s</a:t>
            </a:r>
            <a:r>
              <a:rPr sz="2400" spc="-15" dirty="0"/>
              <a:t>u</a:t>
            </a:r>
            <a:r>
              <a:rPr sz="2400" spc="5" dirty="0"/>
              <a:t>r</a:t>
            </a:r>
            <a:r>
              <a:rPr sz="2400" spc="-15" dirty="0"/>
              <a:t>e</a:t>
            </a:r>
            <a:r>
              <a:rPr sz="2400" spc="130" dirty="0">
                <a:latin typeface="Times New Roman"/>
                <a:cs typeface="Times New Roman"/>
              </a:rPr>
              <a:t> </a:t>
            </a:r>
            <a:r>
              <a:rPr sz="2400" spc="-15" dirty="0"/>
              <a:t>u</a:t>
            </a:r>
            <a:r>
              <a:rPr sz="2400" spc="-30" dirty="0"/>
              <a:t>n</a:t>
            </a:r>
            <a:r>
              <a:rPr sz="2400" spc="-15" dirty="0"/>
              <a:t>i</a:t>
            </a:r>
            <a:r>
              <a:rPr sz="2400" spc="-30" dirty="0"/>
              <a:t>f</a:t>
            </a:r>
            <a:r>
              <a:rPr sz="2400" spc="-10" dirty="0"/>
              <a:t>o</a:t>
            </a:r>
            <a:r>
              <a:rPr sz="2400" spc="15" dirty="0"/>
              <a:t>r</a:t>
            </a:r>
            <a:r>
              <a:rPr sz="2400" spc="-20" dirty="0"/>
              <a:t>m</a:t>
            </a:r>
            <a:r>
              <a:rPr sz="2400" spc="105" dirty="0">
                <a:latin typeface="Times New Roman"/>
                <a:cs typeface="Times New Roman"/>
              </a:rPr>
              <a:t> </a:t>
            </a:r>
            <a:r>
              <a:rPr sz="2400" spc="-10" dirty="0"/>
              <a:t>S</a:t>
            </a:r>
            <a:r>
              <a:rPr sz="2400" spc="-15" dirty="0"/>
              <a:t>t</a:t>
            </a:r>
            <a:r>
              <a:rPr sz="2400" spc="-30" dirty="0"/>
              <a:t>an</a:t>
            </a:r>
            <a:r>
              <a:rPr sz="2400" spc="-15" dirty="0"/>
              <a:t>d</a:t>
            </a:r>
            <a:r>
              <a:rPr sz="2400" spc="-30" dirty="0"/>
              <a:t>a</a:t>
            </a:r>
            <a:r>
              <a:rPr sz="2400" spc="15" dirty="0"/>
              <a:t>r</a:t>
            </a:r>
            <a:r>
              <a:rPr sz="2400" spc="-15" dirty="0"/>
              <a:t>ds</a:t>
            </a:r>
            <a:r>
              <a:rPr sz="2400" spc="135" dirty="0">
                <a:latin typeface="Times New Roman"/>
                <a:cs typeface="Times New Roman"/>
              </a:rPr>
              <a:t> </a:t>
            </a:r>
            <a:r>
              <a:rPr sz="2400" spc="-15" dirty="0"/>
              <a:t>for</a:t>
            </a:r>
            <a:r>
              <a:rPr sz="2400" spc="-10" dirty="0">
                <a:latin typeface="Times New Roman"/>
                <a:cs typeface="Times New Roman"/>
              </a:rPr>
              <a:t> </a:t>
            </a:r>
            <a:r>
              <a:rPr sz="2400" spc="-15" dirty="0"/>
              <a:t>D</a:t>
            </a:r>
            <a:r>
              <a:rPr sz="2400" spc="5" dirty="0"/>
              <a:t>r</a:t>
            </a:r>
            <a:r>
              <a:rPr sz="2400" spc="-20" dirty="0"/>
              <a:t>i</a:t>
            </a:r>
            <a:r>
              <a:rPr sz="2400" spc="-25" dirty="0"/>
              <a:t>v</a:t>
            </a:r>
            <a:r>
              <a:rPr sz="2400" spc="-20" dirty="0"/>
              <a:t>i</a:t>
            </a:r>
            <a:r>
              <a:rPr sz="2400" spc="-30" dirty="0"/>
              <a:t>n</a:t>
            </a:r>
            <a:r>
              <a:rPr sz="2400" spc="-15" dirty="0"/>
              <a:t>g</a:t>
            </a:r>
            <a:r>
              <a:rPr sz="2400" spc="114" dirty="0">
                <a:latin typeface="Times New Roman"/>
                <a:cs typeface="Times New Roman"/>
              </a:rPr>
              <a:t> </a:t>
            </a:r>
            <a:r>
              <a:rPr sz="2400" spc="-10" dirty="0"/>
              <a:t>Schools</a:t>
            </a:r>
            <a:r>
              <a:rPr sz="2400" spc="70" dirty="0">
                <a:latin typeface="Times New Roman"/>
                <a:cs typeface="Times New Roman"/>
              </a:rPr>
              <a:t> </a:t>
            </a:r>
            <a:r>
              <a:rPr sz="2400" spc="-20" dirty="0"/>
              <a:t>i</a:t>
            </a:r>
            <a:r>
              <a:rPr sz="2400" spc="-15" dirty="0"/>
              <a:t>n</a:t>
            </a:r>
            <a:r>
              <a:rPr sz="2400" spc="105" dirty="0">
                <a:latin typeface="Times New Roman"/>
                <a:cs typeface="Times New Roman"/>
              </a:rPr>
              <a:t> </a:t>
            </a:r>
            <a:r>
              <a:rPr sz="2400" spc="-20" dirty="0"/>
              <a:t>N</a:t>
            </a:r>
            <a:r>
              <a:rPr sz="2400" spc="-25" dirty="0"/>
              <a:t>i</a:t>
            </a:r>
            <a:r>
              <a:rPr sz="2400" spc="-15" dirty="0"/>
              <a:t>g</a:t>
            </a:r>
            <a:r>
              <a:rPr sz="2400" spc="-35" dirty="0"/>
              <a:t>e</a:t>
            </a:r>
            <a:r>
              <a:rPr sz="2400" spc="5" dirty="0"/>
              <a:t>r</a:t>
            </a:r>
            <a:r>
              <a:rPr sz="2400" spc="-20" dirty="0"/>
              <a:t>i</a:t>
            </a:r>
            <a:r>
              <a:rPr sz="2400" spc="-30" dirty="0"/>
              <a:t>a</a:t>
            </a:r>
            <a:r>
              <a:rPr sz="2400" spc="-5" dirty="0" smtClean="0"/>
              <a:t>.</a:t>
            </a:r>
            <a:r>
              <a:rPr lang="en-US" sz="2400" spc="-5" dirty="0" smtClean="0"/>
              <a:t/>
            </a:r>
            <a:br>
              <a:rPr lang="en-US" sz="2400" spc="-5" dirty="0" smtClean="0"/>
            </a:br>
            <a:r>
              <a:rPr lang="en-US" sz="2400" spc="-5" dirty="0" smtClean="0"/>
              <a:t/>
            </a:r>
            <a:br>
              <a:rPr lang="en-US" sz="2400" spc="-5" dirty="0" smtClean="0"/>
            </a:br>
            <a:r>
              <a:rPr lang="en-GB" sz="2400" dirty="0" smtClean="0"/>
              <a:t>This </a:t>
            </a:r>
            <a:r>
              <a:rPr lang="en-GB" sz="2400" dirty="0"/>
              <a:t>portal provides the list of all certified and registered driving school in Nigeria. It identifies the requirements for establishing Driving Schools, Driving School Certification, Uniform curriculum for Driving Schools, Instructor’s manual, Assessment and grading of Driving Schools.</a:t>
            </a:r>
            <a:r>
              <a:rPr lang="en-US" sz="2400" dirty="0"/>
              <a:t/>
            </a:r>
            <a:br>
              <a:rPr lang="en-US" sz="2400" dirty="0"/>
            </a:br>
            <a:endParaRPr sz="2400" spc="-5"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87398" y="457201"/>
            <a:ext cx="7686690" cy="5943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6660427"/>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9696" y="1430102"/>
            <a:ext cx="7577455" cy="3123565"/>
          </a:xfrm>
          <a:prstGeom prst="rect">
            <a:avLst/>
          </a:prstGeom>
        </p:spPr>
        <p:txBody>
          <a:bodyPr vert="horz" wrap="square" lIns="0" tIns="0" rIns="0" bIns="0" rtlCol="0">
            <a:spAutoFit/>
          </a:bodyPr>
          <a:lstStyle/>
          <a:p>
            <a:pPr marL="268605" marR="5080" indent="-256540">
              <a:lnSpc>
                <a:spcPct val="100000"/>
              </a:lnSpc>
              <a:tabLst>
                <a:tab pos="268605" algn="l"/>
              </a:tabLst>
            </a:pPr>
            <a:r>
              <a:rPr sz="1350" spc="5" dirty="0">
                <a:solidFill>
                  <a:srgbClr val="2CA1BE"/>
                </a:solidFill>
                <a:latin typeface="Wingdings 3"/>
                <a:cs typeface="Wingdings 3"/>
              </a:rPr>
              <a:t></a:t>
            </a:r>
            <a:r>
              <a:rPr sz="1350" spc="5" dirty="0">
                <a:solidFill>
                  <a:srgbClr val="2CA1BE"/>
                </a:solidFill>
                <a:latin typeface="Times New Roman"/>
                <a:cs typeface="Times New Roman"/>
              </a:rPr>
              <a:t>	</a:t>
            </a:r>
            <a:r>
              <a:rPr sz="2000" spc="-25" dirty="0">
                <a:latin typeface="Comic Sans MS"/>
                <a:cs typeface="Comic Sans MS"/>
              </a:rPr>
              <a:t>T</a:t>
            </a:r>
            <a:r>
              <a:rPr sz="2000" spc="-15" dirty="0">
                <a:latin typeface="Comic Sans MS"/>
                <a:cs typeface="Comic Sans MS"/>
              </a:rPr>
              <a:t>he</a:t>
            </a:r>
            <a:r>
              <a:rPr sz="2000" spc="105" dirty="0">
                <a:latin typeface="Times New Roman"/>
                <a:cs typeface="Times New Roman"/>
              </a:rPr>
              <a:t> </a:t>
            </a:r>
            <a:r>
              <a:rPr sz="2000" spc="-15" dirty="0">
                <a:latin typeface="Comic Sans MS"/>
                <a:cs typeface="Comic Sans MS"/>
              </a:rPr>
              <a:t>D</a:t>
            </a:r>
            <a:r>
              <a:rPr sz="2000" spc="15" dirty="0">
                <a:latin typeface="Comic Sans MS"/>
                <a:cs typeface="Comic Sans MS"/>
              </a:rPr>
              <a:t>r</a:t>
            </a:r>
            <a:r>
              <a:rPr sz="2000" spc="-15" dirty="0">
                <a:latin typeface="Comic Sans MS"/>
                <a:cs typeface="Comic Sans MS"/>
              </a:rPr>
              <a:t>i</a:t>
            </a:r>
            <a:r>
              <a:rPr sz="2000" spc="-25" dirty="0">
                <a:latin typeface="Comic Sans MS"/>
                <a:cs typeface="Comic Sans MS"/>
              </a:rPr>
              <a:t>v</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g</a:t>
            </a:r>
            <a:r>
              <a:rPr sz="2000" spc="120" dirty="0">
                <a:latin typeface="Times New Roman"/>
                <a:cs typeface="Times New Roman"/>
              </a:rPr>
              <a:t> </a:t>
            </a:r>
            <a:r>
              <a:rPr sz="2000" spc="-10" dirty="0">
                <a:latin typeface="Comic Sans MS"/>
                <a:cs typeface="Comic Sans MS"/>
              </a:rPr>
              <a:t>Sc</a:t>
            </a:r>
            <a:r>
              <a:rPr sz="2000" spc="-15" dirty="0">
                <a:latin typeface="Comic Sans MS"/>
                <a:cs typeface="Comic Sans MS"/>
              </a:rPr>
              <a:t>h</a:t>
            </a:r>
            <a:r>
              <a:rPr sz="2000" spc="-10" dirty="0">
                <a:latin typeface="Comic Sans MS"/>
                <a:cs typeface="Comic Sans MS"/>
              </a:rPr>
              <a:t>ool</a:t>
            </a:r>
            <a:r>
              <a:rPr sz="2000" spc="75" dirty="0">
                <a:latin typeface="Times New Roman"/>
                <a:cs typeface="Times New Roman"/>
              </a:rPr>
              <a:t> </a:t>
            </a:r>
            <a:r>
              <a:rPr sz="2000" spc="-10" dirty="0">
                <a:latin typeface="Comic Sans MS"/>
                <a:cs typeface="Comic Sans MS"/>
              </a:rPr>
              <a:t>S</a:t>
            </a:r>
            <a:r>
              <a:rPr sz="2000" spc="-15" dirty="0">
                <a:latin typeface="Comic Sans MS"/>
                <a:cs typeface="Comic Sans MS"/>
              </a:rPr>
              <a:t>t</a:t>
            </a:r>
            <a:r>
              <a:rPr sz="2000" spc="-30" dirty="0">
                <a:latin typeface="Comic Sans MS"/>
                <a:cs typeface="Comic Sans MS"/>
              </a:rPr>
              <a:t>an</a:t>
            </a:r>
            <a:r>
              <a:rPr sz="2000" spc="-15" dirty="0">
                <a:latin typeface="Comic Sans MS"/>
                <a:cs typeface="Comic Sans MS"/>
              </a:rPr>
              <a:t>d</a:t>
            </a:r>
            <a:r>
              <a:rPr sz="2000" spc="-30" dirty="0">
                <a:latin typeface="Comic Sans MS"/>
                <a:cs typeface="Comic Sans MS"/>
              </a:rPr>
              <a:t>a</a:t>
            </a:r>
            <a:r>
              <a:rPr sz="2000" spc="15" dirty="0">
                <a:latin typeface="Comic Sans MS"/>
                <a:cs typeface="Comic Sans MS"/>
              </a:rPr>
              <a:t>r</a:t>
            </a:r>
            <a:r>
              <a:rPr sz="2000" spc="-15" dirty="0">
                <a:latin typeface="Comic Sans MS"/>
                <a:cs typeface="Comic Sans MS"/>
              </a:rPr>
              <a:t>di</a:t>
            </a:r>
            <a:r>
              <a:rPr sz="2000" spc="-40" dirty="0">
                <a:latin typeface="Comic Sans MS"/>
                <a:cs typeface="Comic Sans MS"/>
              </a:rPr>
              <a:t>z</a:t>
            </a:r>
            <a:r>
              <a:rPr sz="2000" spc="-30"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180" dirty="0">
                <a:latin typeface="Times New Roman"/>
                <a:cs typeface="Times New Roman"/>
              </a:rPr>
              <a:t> </a:t>
            </a:r>
            <a:r>
              <a:rPr sz="2000" spc="-15" dirty="0">
                <a:latin typeface="Comic Sans MS"/>
                <a:cs typeface="Comic Sans MS"/>
              </a:rPr>
              <a:t>P</a:t>
            </a:r>
            <a:r>
              <a:rPr sz="2000" spc="0" dirty="0">
                <a:latin typeface="Comic Sans MS"/>
                <a:cs typeface="Comic Sans MS"/>
              </a:rPr>
              <a:t>r</a:t>
            </a:r>
            <a:r>
              <a:rPr sz="2000" spc="-10" dirty="0">
                <a:latin typeface="Comic Sans MS"/>
                <a:cs typeface="Comic Sans MS"/>
              </a:rPr>
              <a:t>o</a:t>
            </a:r>
            <a:r>
              <a:rPr sz="2000" spc="-15" dirty="0">
                <a:latin typeface="Comic Sans MS"/>
                <a:cs typeface="Comic Sans MS"/>
              </a:rPr>
              <a:t>g</a:t>
            </a:r>
            <a:r>
              <a:rPr sz="2000" spc="5" dirty="0">
                <a:latin typeface="Comic Sans MS"/>
                <a:cs typeface="Comic Sans MS"/>
              </a:rPr>
              <a:t>r</a:t>
            </a:r>
            <a:r>
              <a:rPr sz="2000" spc="-30" dirty="0">
                <a:latin typeface="Comic Sans MS"/>
                <a:cs typeface="Comic Sans MS"/>
              </a:rPr>
              <a:t>amm</a:t>
            </a:r>
            <a:r>
              <a:rPr sz="2000" spc="-15" dirty="0">
                <a:latin typeface="Comic Sans MS"/>
                <a:cs typeface="Comic Sans MS"/>
              </a:rPr>
              <a:t>e</a:t>
            </a:r>
            <a:r>
              <a:rPr sz="2000" spc="105" dirty="0">
                <a:latin typeface="Times New Roman"/>
                <a:cs typeface="Times New Roman"/>
              </a:rPr>
              <a:t> </a:t>
            </a:r>
            <a:r>
              <a:rPr sz="2000" spc="-25" dirty="0">
                <a:latin typeface="Comic Sans MS"/>
                <a:cs typeface="Comic Sans MS"/>
              </a:rPr>
              <a:t>(</a:t>
            </a:r>
            <a:r>
              <a:rPr sz="2000" spc="-15" dirty="0">
                <a:latin typeface="Comic Sans MS"/>
                <a:cs typeface="Comic Sans MS"/>
              </a:rPr>
              <a:t>D</a:t>
            </a:r>
            <a:r>
              <a:rPr sz="2000" spc="-5" dirty="0">
                <a:latin typeface="Comic Sans MS"/>
                <a:cs typeface="Comic Sans MS"/>
              </a:rPr>
              <a:t>S</a:t>
            </a:r>
            <a:r>
              <a:rPr sz="2000" spc="-10" dirty="0">
                <a:latin typeface="Comic Sans MS"/>
                <a:cs typeface="Comic Sans MS"/>
              </a:rPr>
              <a:t>SP)</a:t>
            </a:r>
            <a:r>
              <a:rPr sz="2000" spc="105" dirty="0">
                <a:latin typeface="Times New Roman"/>
                <a:cs typeface="Times New Roman"/>
              </a:rPr>
              <a:t> </a:t>
            </a:r>
            <a:r>
              <a:rPr sz="2000" spc="-15" dirty="0">
                <a:latin typeface="Comic Sans MS"/>
                <a:cs typeface="Comic Sans MS"/>
              </a:rPr>
              <a:t>i</a:t>
            </a:r>
            <a:r>
              <a:rPr sz="2000" spc="-10" dirty="0">
                <a:latin typeface="Comic Sans MS"/>
                <a:cs typeface="Comic Sans MS"/>
              </a:rPr>
              <a:t>s</a:t>
            </a:r>
            <a:r>
              <a:rPr sz="2000" spc="105" dirty="0">
                <a:latin typeface="Times New Roman"/>
                <a:cs typeface="Times New Roman"/>
              </a:rPr>
              <a:t> </a:t>
            </a:r>
            <a:r>
              <a:rPr sz="2000" spc="-15" dirty="0">
                <a:latin typeface="Comic Sans MS"/>
                <a:cs typeface="Comic Sans MS"/>
              </a:rPr>
              <a:t>a</a:t>
            </a:r>
            <a:r>
              <a:rPr sz="2000" spc="-5" dirty="0">
                <a:latin typeface="Times New Roman"/>
                <a:cs typeface="Times New Roman"/>
              </a:rPr>
              <a:t> </a:t>
            </a:r>
            <a:r>
              <a:rPr sz="2000" spc="-30" dirty="0">
                <a:latin typeface="Comic Sans MS"/>
                <a:cs typeface="Comic Sans MS"/>
              </a:rPr>
              <a:t>p</a:t>
            </a:r>
            <a:r>
              <a:rPr sz="2000" spc="5" dirty="0">
                <a:latin typeface="Comic Sans MS"/>
                <a:cs typeface="Comic Sans MS"/>
              </a:rPr>
              <a:t>r</a:t>
            </a:r>
            <a:r>
              <a:rPr sz="2000" spc="-15" dirty="0">
                <a:latin typeface="Comic Sans MS"/>
                <a:cs typeface="Comic Sans MS"/>
              </a:rPr>
              <a:t>og</a:t>
            </a:r>
            <a:r>
              <a:rPr sz="2000" spc="5" dirty="0">
                <a:latin typeface="Comic Sans MS"/>
                <a:cs typeface="Comic Sans MS"/>
              </a:rPr>
              <a:t>r</a:t>
            </a:r>
            <a:r>
              <a:rPr sz="2000" spc="-30" dirty="0">
                <a:latin typeface="Comic Sans MS"/>
                <a:cs typeface="Comic Sans MS"/>
              </a:rPr>
              <a:t>amm</a:t>
            </a:r>
            <a:r>
              <a:rPr sz="2000" spc="-15" dirty="0">
                <a:latin typeface="Comic Sans MS"/>
                <a:cs typeface="Comic Sans MS"/>
              </a:rPr>
              <a:t>e</a:t>
            </a:r>
            <a:r>
              <a:rPr sz="2000" spc="110" dirty="0">
                <a:latin typeface="Times New Roman"/>
                <a:cs typeface="Times New Roman"/>
              </a:rPr>
              <a:t> </a:t>
            </a:r>
            <a:r>
              <a:rPr sz="2000" spc="-30" dirty="0">
                <a:latin typeface="Comic Sans MS"/>
                <a:cs typeface="Comic Sans MS"/>
              </a:rPr>
              <a:t>a</a:t>
            </a:r>
            <a:r>
              <a:rPr sz="2000" spc="-20" dirty="0">
                <a:latin typeface="Comic Sans MS"/>
                <a:cs typeface="Comic Sans MS"/>
              </a:rPr>
              <a:t>i</a:t>
            </a:r>
            <a:r>
              <a:rPr sz="2000" spc="-30" dirty="0">
                <a:latin typeface="Comic Sans MS"/>
                <a:cs typeface="Comic Sans MS"/>
              </a:rPr>
              <a:t>me</a:t>
            </a:r>
            <a:r>
              <a:rPr sz="2000" spc="-15" dirty="0">
                <a:latin typeface="Comic Sans MS"/>
                <a:cs typeface="Comic Sans MS"/>
              </a:rPr>
              <a:t>d</a:t>
            </a:r>
            <a:r>
              <a:rPr sz="2000" spc="150" dirty="0">
                <a:latin typeface="Times New Roman"/>
                <a:cs typeface="Times New Roman"/>
              </a:rPr>
              <a:t> </a:t>
            </a:r>
            <a:r>
              <a:rPr sz="2000" spc="-30" dirty="0">
                <a:latin typeface="Comic Sans MS"/>
                <a:cs typeface="Comic Sans MS"/>
              </a:rPr>
              <a:t>a</a:t>
            </a:r>
            <a:r>
              <a:rPr sz="2000" spc="-10" dirty="0">
                <a:latin typeface="Comic Sans MS"/>
                <a:cs typeface="Comic Sans MS"/>
              </a:rPr>
              <a:t>t</a:t>
            </a:r>
            <a:r>
              <a:rPr sz="2000" spc="114" dirty="0">
                <a:latin typeface="Times New Roman"/>
                <a:cs typeface="Times New Roman"/>
              </a:rPr>
              <a:t> </a:t>
            </a:r>
            <a:r>
              <a:rPr sz="2000" spc="-30" dirty="0">
                <a:latin typeface="Comic Sans MS"/>
                <a:cs typeface="Comic Sans MS"/>
              </a:rPr>
              <a:t>ev</a:t>
            </a:r>
            <a:r>
              <a:rPr sz="2000" spc="-10" dirty="0">
                <a:latin typeface="Comic Sans MS"/>
                <a:cs typeface="Comic Sans MS"/>
              </a:rPr>
              <a:t>olv</a:t>
            </a:r>
            <a:r>
              <a:rPr sz="2000" spc="-25" dirty="0">
                <a:latin typeface="Comic Sans MS"/>
                <a:cs typeface="Comic Sans MS"/>
              </a:rPr>
              <a:t>in</a:t>
            </a:r>
            <a:r>
              <a:rPr sz="2000" spc="-15" dirty="0">
                <a:latin typeface="Comic Sans MS"/>
                <a:cs typeface="Comic Sans MS"/>
              </a:rPr>
              <a:t>g</a:t>
            </a:r>
            <a:r>
              <a:rPr sz="2000" spc="165" dirty="0">
                <a:latin typeface="Times New Roman"/>
                <a:cs typeface="Times New Roman"/>
              </a:rPr>
              <a:t> </a:t>
            </a:r>
            <a:r>
              <a:rPr sz="2000" spc="-35" dirty="0">
                <a:latin typeface="Comic Sans MS"/>
                <a:cs typeface="Comic Sans MS"/>
              </a:rPr>
              <a:t>m</a:t>
            </a:r>
            <a:r>
              <a:rPr sz="2000" spc="-20" dirty="0">
                <a:latin typeface="Comic Sans MS"/>
                <a:cs typeface="Comic Sans MS"/>
              </a:rPr>
              <a:t>i</a:t>
            </a:r>
            <a:r>
              <a:rPr sz="2000" spc="-30" dirty="0">
                <a:latin typeface="Comic Sans MS"/>
                <a:cs typeface="Comic Sans MS"/>
              </a:rPr>
              <a:t>n</a:t>
            </a:r>
            <a:r>
              <a:rPr sz="2000" spc="-20" dirty="0">
                <a:latin typeface="Comic Sans MS"/>
                <a:cs typeface="Comic Sans MS"/>
              </a:rPr>
              <a:t>i</a:t>
            </a:r>
            <a:r>
              <a:rPr sz="2000" spc="-35" dirty="0">
                <a:latin typeface="Comic Sans MS"/>
                <a:cs typeface="Comic Sans MS"/>
              </a:rPr>
              <a:t>m</a:t>
            </a:r>
            <a:r>
              <a:rPr sz="2000" spc="-15" dirty="0">
                <a:latin typeface="Comic Sans MS"/>
                <a:cs typeface="Comic Sans MS"/>
              </a:rPr>
              <a:t>um</a:t>
            </a:r>
            <a:r>
              <a:rPr sz="2000" spc="175" dirty="0">
                <a:latin typeface="Times New Roman"/>
                <a:cs typeface="Times New Roman"/>
              </a:rPr>
              <a:t> </a:t>
            </a:r>
            <a:r>
              <a:rPr sz="2000" spc="-15" dirty="0">
                <a:latin typeface="Comic Sans MS"/>
                <a:cs typeface="Comic Sans MS"/>
              </a:rPr>
              <a:t>U</a:t>
            </a:r>
            <a:r>
              <a:rPr sz="2000" spc="-35" dirty="0">
                <a:latin typeface="Comic Sans MS"/>
                <a:cs typeface="Comic Sans MS"/>
              </a:rPr>
              <a:t>n</a:t>
            </a:r>
            <a:r>
              <a:rPr sz="2000" spc="-20" dirty="0">
                <a:latin typeface="Comic Sans MS"/>
                <a:cs typeface="Comic Sans MS"/>
              </a:rPr>
              <a:t>ifo</a:t>
            </a:r>
            <a:r>
              <a:rPr sz="2000" spc="15" dirty="0">
                <a:latin typeface="Comic Sans MS"/>
                <a:cs typeface="Comic Sans MS"/>
              </a:rPr>
              <a:t>r</a:t>
            </a:r>
            <a:r>
              <a:rPr sz="2000" spc="-20" dirty="0">
                <a:latin typeface="Comic Sans MS"/>
                <a:cs typeface="Comic Sans MS"/>
              </a:rPr>
              <a:t>m</a:t>
            </a:r>
            <a:r>
              <a:rPr sz="2000" spc="105" dirty="0">
                <a:latin typeface="Times New Roman"/>
                <a:cs typeface="Times New Roman"/>
              </a:rPr>
              <a:t> </a:t>
            </a:r>
            <a:r>
              <a:rPr sz="2000" spc="-10" dirty="0">
                <a:latin typeface="Comic Sans MS"/>
                <a:cs typeface="Comic Sans MS"/>
              </a:rPr>
              <a:t>S</a:t>
            </a:r>
            <a:r>
              <a:rPr sz="2000" spc="-15" dirty="0">
                <a:latin typeface="Comic Sans MS"/>
                <a:cs typeface="Comic Sans MS"/>
              </a:rPr>
              <a:t>t</a:t>
            </a:r>
            <a:r>
              <a:rPr sz="2000" spc="-35" dirty="0">
                <a:latin typeface="Comic Sans MS"/>
                <a:cs typeface="Comic Sans MS"/>
              </a:rPr>
              <a:t>a</a:t>
            </a:r>
            <a:r>
              <a:rPr sz="2000" spc="-30" dirty="0">
                <a:latin typeface="Comic Sans MS"/>
                <a:cs typeface="Comic Sans MS"/>
              </a:rPr>
              <a:t>n</a:t>
            </a:r>
            <a:r>
              <a:rPr sz="2000" spc="-20" dirty="0">
                <a:latin typeface="Comic Sans MS"/>
                <a:cs typeface="Comic Sans MS"/>
              </a:rPr>
              <a:t>d</a:t>
            </a:r>
            <a:r>
              <a:rPr sz="2000" spc="-25" dirty="0">
                <a:latin typeface="Comic Sans MS"/>
                <a:cs typeface="Comic Sans MS"/>
              </a:rPr>
              <a:t>a</a:t>
            </a:r>
            <a:r>
              <a:rPr sz="2000" spc="5" dirty="0">
                <a:latin typeface="Comic Sans MS"/>
                <a:cs typeface="Comic Sans MS"/>
              </a:rPr>
              <a:t>r</a:t>
            </a:r>
            <a:r>
              <a:rPr sz="2000" spc="-20" dirty="0">
                <a:latin typeface="Comic Sans MS"/>
                <a:cs typeface="Comic Sans MS"/>
              </a:rPr>
              <a:t>d</a:t>
            </a:r>
            <a:r>
              <a:rPr sz="2000" spc="-10" dirty="0">
                <a:latin typeface="Comic Sans MS"/>
                <a:cs typeface="Comic Sans MS"/>
              </a:rPr>
              <a:t>s</a:t>
            </a:r>
            <a:r>
              <a:rPr sz="2000" spc="140" dirty="0">
                <a:latin typeface="Times New Roman"/>
                <a:cs typeface="Times New Roman"/>
              </a:rPr>
              <a:t> </a:t>
            </a:r>
            <a:r>
              <a:rPr sz="2000" spc="-15" dirty="0">
                <a:latin typeface="Comic Sans MS"/>
                <a:cs typeface="Comic Sans MS"/>
              </a:rPr>
              <a:t>for</a:t>
            </a:r>
            <a:r>
              <a:rPr sz="2000" spc="-10" dirty="0">
                <a:latin typeface="Times New Roman"/>
                <a:cs typeface="Times New Roman"/>
              </a:rPr>
              <a:t> </a:t>
            </a:r>
            <a:r>
              <a:rPr sz="2000" spc="-15" dirty="0">
                <a:latin typeface="Comic Sans MS"/>
                <a:cs typeface="Comic Sans MS"/>
              </a:rPr>
              <a:t>D</a:t>
            </a:r>
            <a:r>
              <a:rPr sz="2000" spc="15" dirty="0">
                <a:latin typeface="Comic Sans MS"/>
                <a:cs typeface="Comic Sans MS"/>
              </a:rPr>
              <a:t>r</a:t>
            </a:r>
            <a:r>
              <a:rPr sz="2000" spc="-15" dirty="0">
                <a:latin typeface="Comic Sans MS"/>
                <a:cs typeface="Comic Sans MS"/>
              </a:rPr>
              <a:t>i</a:t>
            </a:r>
            <a:r>
              <a:rPr sz="2000" spc="-25" dirty="0">
                <a:latin typeface="Comic Sans MS"/>
                <a:cs typeface="Comic Sans MS"/>
              </a:rPr>
              <a:t>v</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g</a:t>
            </a:r>
            <a:r>
              <a:rPr sz="2000" spc="120" dirty="0">
                <a:latin typeface="Times New Roman"/>
                <a:cs typeface="Times New Roman"/>
              </a:rPr>
              <a:t> </a:t>
            </a:r>
            <a:r>
              <a:rPr sz="2000" spc="-10" dirty="0">
                <a:latin typeface="Comic Sans MS"/>
                <a:cs typeface="Comic Sans MS"/>
              </a:rPr>
              <a:t>Sc</a:t>
            </a:r>
            <a:r>
              <a:rPr sz="2000" spc="-15" dirty="0">
                <a:latin typeface="Comic Sans MS"/>
                <a:cs typeface="Comic Sans MS"/>
              </a:rPr>
              <a:t>h</a:t>
            </a:r>
            <a:r>
              <a:rPr sz="2000" spc="-10" dirty="0">
                <a:latin typeface="Comic Sans MS"/>
                <a:cs typeface="Comic Sans MS"/>
              </a:rPr>
              <a:t>ools</a:t>
            </a:r>
            <a:r>
              <a:rPr sz="2000" spc="65" dirty="0">
                <a:latin typeface="Times New Roman"/>
                <a:cs typeface="Times New Roman"/>
              </a:rPr>
              <a:t> </a:t>
            </a:r>
            <a:r>
              <a:rPr sz="2000" spc="-15" dirty="0">
                <a:latin typeface="Comic Sans MS"/>
                <a:cs typeface="Comic Sans MS"/>
              </a:rPr>
              <a:t>in</a:t>
            </a:r>
            <a:r>
              <a:rPr sz="2000" spc="100" dirty="0">
                <a:latin typeface="Times New Roman"/>
                <a:cs typeface="Times New Roman"/>
              </a:rPr>
              <a:t> </a:t>
            </a:r>
            <a:r>
              <a:rPr sz="2000" spc="-20" dirty="0">
                <a:latin typeface="Comic Sans MS"/>
                <a:cs typeface="Comic Sans MS"/>
              </a:rPr>
              <a:t>N</a:t>
            </a:r>
            <a:r>
              <a:rPr sz="2000" spc="-25" dirty="0">
                <a:latin typeface="Comic Sans MS"/>
                <a:cs typeface="Comic Sans MS"/>
              </a:rPr>
              <a:t>i</a:t>
            </a:r>
            <a:r>
              <a:rPr sz="2000" spc="-15" dirty="0">
                <a:latin typeface="Comic Sans MS"/>
                <a:cs typeface="Comic Sans MS"/>
              </a:rPr>
              <a:t>g</a:t>
            </a:r>
            <a:r>
              <a:rPr sz="2000" spc="-30" dirty="0">
                <a:latin typeface="Comic Sans MS"/>
                <a:cs typeface="Comic Sans MS"/>
              </a:rPr>
              <a:t>e</a:t>
            </a:r>
            <a:r>
              <a:rPr sz="2000" spc="15" dirty="0">
                <a:latin typeface="Comic Sans MS"/>
                <a:cs typeface="Comic Sans MS"/>
              </a:rPr>
              <a:t>r</a:t>
            </a:r>
            <a:r>
              <a:rPr sz="2000" spc="-15" dirty="0">
                <a:latin typeface="Comic Sans MS"/>
                <a:cs typeface="Comic Sans MS"/>
              </a:rPr>
              <a:t>i</a:t>
            </a:r>
            <a:r>
              <a:rPr sz="2000" spc="-35" dirty="0">
                <a:latin typeface="Comic Sans MS"/>
                <a:cs typeface="Comic Sans MS"/>
              </a:rPr>
              <a:t>a</a:t>
            </a:r>
            <a:r>
              <a:rPr sz="2000" spc="-5" dirty="0">
                <a:latin typeface="Comic Sans MS"/>
                <a:cs typeface="Comic Sans MS"/>
              </a:rPr>
              <a:t>.</a:t>
            </a:r>
            <a:endParaRPr sz="2000">
              <a:latin typeface="Comic Sans MS"/>
              <a:cs typeface="Comic Sans MS"/>
            </a:endParaRPr>
          </a:p>
          <a:p>
            <a:pPr>
              <a:lnSpc>
                <a:spcPct val="100000"/>
              </a:lnSpc>
              <a:spcBef>
                <a:spcPts val="32"/>
              </a:spcBef>
            </a:pPr>
            <a:endParaRPr sz="2750">
              <a:latin typeface="Times New Roman"/>
              <a:cs typeface="Times New Roman"/>
            </a:endParaRPr>
          </a:p>
          <a:p>
            <a:pPr marL="268605" marR="43815" indent="-256540">
              <a:lnSpc>
                <a:spcPct val="100000"/>
              </a:lnSpc>
              <a:tabLst>
                <a:tab pos="268605" algn="l"/>
              </a:tabLst>
            </a:pPr>
            <a:r>
              <a:rPr sz="1350" spc="5" dirty="0">
                <a:solidFill>
                  <a:srgbClr val="2CA1BE"/>
                </a:solidFill>
                <a:latin typeface="Wingdings 3"/>
                <a:cs typeface="Wingdings 3"/>
              </a:rPr>
              <a:t></a:t>
            </a:r>
            <a:r>
              <a:rPr sz="1350" spc="5" dirty="0">
                <a:solidFill>
                  <a:srgbClr val="2CA1BE"/>
                </a:solidFill>
                <a:latin typeface="Times New Roman"/>
                <a:cs typeface="Times New Roman"/>
              </a:rPr>
              <a:t>	</a:t>
            </a:r>
            <a:r>
              <a:rPr sz="2000" spc="-15" dirty="0">
                <a:latin typeface="Comic Sans MS"/>
                <a:cs typeface="Comic Sans MS"/>
              </a:rPr>
              <a:t>D</a:t>
            </a:r>
            <a:r>
              <a:rPr sz="2000" spc="-5" dirty="0">
                <a:latin typeface="Comic Sans MS"/>
                <a:cs typeface="Comic Sans MS"/>
              </a:rPr>
              <a:t>S</a:t>
            </a:r>
            <a:r>
              <a:rPr sz="2000" spc="-10" dirty="0">
                <a:latin typeface="Comic Sans MS"/>
                <a:cs typeface="Comic Sans MS"/>
              </a:rPr>
              <a:t>S</a:t>
            </a:r>
            <a:r>
              <a:rPr sz="2000" spc="-15" dirty="0">
                <a:latin typeface="Comic Sans MS"/>
                <a:cs typeface="Comic Sans MS"/>
              </a:rPr>
              <a:t>P</a:t>
            </a:r>
            <a:r>
              <a:rPr sz="2000" spc="70" dirty="0">
                <a:latin typeface="Times New Roman"/>
                <a:cs typeface="Times New Roman"/>
              </a:rPr>
              <a:t> </a:t>
            </a:r>
            <a:r>
              <a:rPr sz="2000" spc="-20" dirty="0">
                <a:latin typeface="Comic Sans MS"/>
                <a:cs typeface="Comic Sans MS"/>
              </a:rPr>
              <a:t>s</a:t>
            </a:r>
            <a:r>
              <a:rPr sz="2000" spc="-30" dirty="0">
                <a:latin typeface="Comic Sans MS"/>
                <a:cs typeface="Comic Sans MS"/>
              </a:rPr>
              <a:t>ee</a:t>
            </a:r>
            <a:r>
              <a:rPr sz="2000" spc="-20" dirty="0">
                <a:latin typeface="Comic Sans MS"/>
                <a:cs typeface="Comic Sans MS"/>
              </a:rPr>
              <a:t>k</a:t>
            </a:r>
            <a:r>
              <a:rPr sz="2000" spc="-10" dirty="0">
                <a:latin typeface="Comic Sans MS"/>
                <a:cs typeface="Comic Sans MS"/>
              </a:rPr>
              <a:t>s</a:t>
            </a:r>
            <a:r>
              <a:rPr sz="2000" spc="135" dirty="0">
                <a:latin typeface="Times New Roman"/>
                <a:cs typeface="Times New Roman"/>
              </a:rPr>
              <a:t> </a:t>
            </a:r>
            <a:r>
              <a:rPr sz="2000" spc="-15" dirty="0">
                <a:latin typeface="Comic Sans MS"/>
                <a:cs typeface="Comic Sans MS"/>
              </a:rPr>
              <a:t>to</a:t>
            </a:r>
            <a:r>
              <a:rPr sz="2000" spc="95" dirty="0">
                <a:latin typeface="Times New Roman"/>
                <a:cs typeface="Times New Roman"/>
              </a:rPr>
              <a:t> </a:t>
            </a:r>
            <a:r>
              <a:rPr sz="2000" spc="15" dirty="0">
                <a:latin typeface="Comic Sans MS"/>
                <a:cs typeface="Comic Sans MS"/>
              </a:rPr>
              <a:t>r</a:t>
            </a:r>
            <a:r>
              <a:rPr sz="2000" spc="-30" dirty="0">
                <a:latin typeface="Comic Sans MS"/>
                <a:cs typeface="Comic Sans MS"/>
              </a:rPr>
              <a:t>e</a:t>
            </a:r>
            <a:r>
              <a:rPr sz="2000" spc="-10" dirty="0">
                <a:latin typeface="Comic Sans MS"/>
                <a:cs typeface="Comic Sans MS"/>
              </a:rPr>
              <a:t>gul</a:t>
            </a:r>
            <a:r>
              <a:rPr sz="2000" spc="-30" dirty="0">
                <a:latin typeface="Comic Sans MS"/>
                <a:cs typeface="Comic Sans MS"/>
              </a:rPr>
              <a:t>a</a:t>
            </a:r>
            <a:r>
              <a:rPr sz="2000" spc="-15" dirty="0">
                <a:latin typeface="Comic Sans MS"/>
                <a:cs typeface="Comic Sans MS"/>
              </a:rPr>
              <a:t>te</a:t>
            </a:r>
            <a:r>
              <a:rPr sz="2000" spc="130"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05" dirty="0">
                <a:latin typeface="Times New Roman"/>
                <a:cs typeface="Times New Roman"/>
              </a:rPr>
              <a:t> </a:t>
            </a:r>
            <a:r>
              <a:rPr sz="2000" spc="-30" dirty="0">
                <a:latin typeface="Comic Sans MS"/>
                <a:cs typeface="Comic Sans MS"/>
              </a:rPr>
              <a:t>e</a:t>
            </a:r>
            <a:r>
              <a:rPr sz="2000" spc="-20" dirty="0">
                <a:latin typeface="Comic Sans MS"/>
                <a:cs typeface="Comic Sans MS"/>
              </a:rPr>
              <a:t>s</a:t>
            </a:r>
            <a:r>
              <a:rPr sz="2000" spc="-15" dirty="0">
                <a:latin typeface="Comic Sans MS"/>
                <a:cs typeface="Comic Sans MS"/>
              </a:rPr>
              <a:t>t</a:t>
            </a:r>
            <a:r>
              <a:rPr sz="2000" spc="-30" dirty="0">
                <a:latin typeface="Comic Sans MS"/>
                <a:cs typeface="Comic Sans MS"/>
              </a:rPr>
              <a:t>a</a:t>
            </a:r>
            <a:r>
              <a:rPr sz="2000" spc="-15" dirty="0">
                <a:latin typeface="Comic Sans MS"/>
                <a:cs typeface="Comic Sans MS"/>
              </a:rPr>
              <a:t>bli</a:t>
            </a:r>
            <a:r>
              <a:rPr sz="2000" spc="-25" dirty="0">
                <a:latin typeface="Comic Sans MS"/>
                <a:cs typeface="Comic Sans MS"/>
              </a:rPr>
              <a:t>s</a:t>
            </a:r>
            <a:r>
              <a:rPr sz="2000" spc="-15" dirty="0">
                <a:latin typeface="Comic Sans MS"/>
                <a:cs typeface="Comic Sans MS"/>
              </a:rPr>
              <a:t>h</a:t>
            </a:r>
            <a:r>
              <a:rPr sz="2000" spc="-5" dirty="0">
                <a:latin typeface="Comic Sans MS"/>
                <a:cs typeface="Comic Sans MS"/>
              </a:rPr>
              <a:t>me</a:t>
            </a:r>
            <a:r>
              <a:rPr sz="2000" spc="-30" dirty="0">
                <a:latin typeface="Comic Sans MS"/>
                <a:cs typeface="Comic Sans MS"/>
              </a:rPr>
              <a:t>n</a:t>
            </a:r>
            <a:r>
              <a:rPr sz="2000" spc="-10" dirty="0">
                <a:latin typeface="Comic Sans MS"/>
                <a:cs typeface="Comic Sans MS"/>
              </a:rPr>
              <a:t>t</a:t>
            </a:r>
            <a:r>
              <a:rPr sz="2000" spc="190" dirty="0">
                <a:latin typeface="Times New Roman"/>
                <a:cs typeface="Times New Roman"/>
              </a:rPr>
              <a:t> </a:t>
            </a:r>
            <a:r>
              <a:rPr sz="2000" spc="-10" dirty="0">
                <a:latin typeface="Comic Sans MS"/>
                <a:cs typeface="Comic Sans MS"/>
              </a:rPr>
              <a:t>o</a:t>
            </a:r>
            <a:r>
              <a:rPr sz="2000" spc="-15" dirty="0">
                <a:latin typeface="Comic Sans MS"/>
                <a:cs typeface="Comic Sans MS"/>
              </a:rPr>
              <a:t>f</a:t>
            </a:r>
            <a:r>
              <a:rPr sz="2000" spc="95" dirty="0">
                <a:latin typeface="Times New Roman"/>
                <a:cs typeface="Times New Roman"/>
              </a:rPr>
              <a:t> </a:t>
            </a:r>
            <a:r>
              <a:rPr sz="2000" spc="-15" dirty="0">
                <a:latin typeface="Comic Sans MS"/>
                <a:cs typeface="Comic Sans MS"/>
              </a:rPr>
              <a:t>D</a:t>
            </a:r>
            <a:r>
              <a:rPr sz="2000" spc="15" dirty="0">
                <a:latin typeface="Comic Sans MS"/>
                <a:cs typeface="Comic Sans MS"/>
              </a:rPr>
              <a:t>r</a:t>
            </a:r>
            <a:r>
              <a:rPr sz="2000" spc="-15" dirty="0">
                <a:latin typeface="Comic Sans MS"/>
                <a:cs typeface="Comic Sans MS"/>
              </a:rPr>
              <a:t>i</a:t>
            </a:r>
            <a:r>
              <a:rPr sz="2000" spc="-25" dirty="0">
                <a:latin typeface="Comic Sans MS"/>
                <a:cs typeface="Comic Sans MS"/>
              </a:rPr>
              <a:t>v</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g</a:t>
            </a:r>
            <a:r>
              <a:rPr sz="2000" spc="120" dirty="0">
                <a:latin typeface="Times New Roman"/>
                <a:cs typeface="Times New Roman"/>
              </a:rPr>
              <a:t> </a:t>
            </a:r>
            <a:r>
              <a:rPr sz="2000" spc="-10" dirty="0">
                <a:latin typeface="Comic Sans MS"/>
                <a:cs typeface="Comic Sans MS"/>
              </a:rPr>
              <a:t>Sc</a:t>
            </a:r>
            <a:r>
              <a:rPr sz="2000" spc="-15" dirty="0">
                <a:latin typeface="Comic Sans MS"/>
                <a:cs typeface="Comic Sans MS"/>
              </a:rPr>
              <a:t>h</a:t>
            </a:r>
            <a:r>
              <a:rPr sz="2000" spc="-10" dirty="0">
                <a:latin typeface="Comic Sans MS"/>
                <a:cs typeface="Comic Sans MS"/>
              </a:rPr>
              <a:t>ools</a:t>
            </a:r>
            <a:r>
              <a:rPr sz="2000" spc="-5" dirty="0">
                <a:latin typeface="Times New Roman"/>
                <a:cs typeface="Times New Roman"/>
              </a:rPr>
              <a:t> </a:t>
            </a:r>
            <a:r>
              <a:rPr sz="2000" spc="-20" dirty="0">
                <a:latin typeface="Comic Sans MS"/>
                <a:cs typeface="Comic Sans MS"/>
              </a:rPr>
              <a:t>i</a:t>
            </a:r>
            <a:r>
              <a:rPr sz="2000" spc="-15" dirty="0">
                <a:latin typeface="Comic Sans MS"/>
                <a:cs typeface="Comic Sans MS"/>
              </a:rPr>
              <a:t>n</a:t>
            </a:r>
            <a:r>
              <a:rPr sz="2000" spc="80" dirty="0">
                <a:latin typeface="Times New Roman"/>
                <a:cs typeface="Times New Roman"/>
              </a:rPr>
              <a:t> </a:t>
            </a:r>
            <a:r>
              <a:rPr sz="2000" spc="-20" dirty="0">
                <a:latin typeface="Comic Sans MS"/>
                <a:cs typeface="Comic Sans MS"/>
              </a:rPr>
              <a:t>Ni</a:t>
            </a:r>
            <a:r>
              <a:rPr sz="2000" spc="-15" dirty="0">
                <a:latin typeface="Comic Sans MS"/>
                <a:cs typeface="Comic Sans MS"/>
              </a:rPr>
              <a:t>g</a:t>
            </a:r>
            <a:r>
              <a:rPr sz="2000" spc="-35" dirty="0">
                <a:latin typeface="Comic Sans MS"/>
                <a:cs typeface="Comic Sans MS"/>
              </a:rPr>
              <a:t>e</a:t>
            </a:r>
            <a:r>
              <a:rPr sz="2000" spc="5" dirty="0">
                <a:latin typeface="Comic Sans MS"/>
                <a:cs typeface="Comic Sans MS"/>
              </a:rPr>
              <a:t>r</a:t>
            </a:r>
            <a:r>
              <a:rPr sz="2000" spc="-20" dirty="0">
                <a:latin typeface="Comic Sans MS"/>
                <a:cs typeface="Comic Sans MS"/>
              </a:rPr>
              <a:t>i</a:t>
            </a:r>
            <a:r>
              <a:rPr sz="2000" spc="-30" dirty="0">
                <a:latin typeface="Comic Sans MS"/>
                <a:cs typeface="Comic Sans MS"/>
              </a:rPr>
              <a:t>a</a:t>
            </a:r>
            <a:r>
              <a:rPr sz="2000" spc="-5" dirty="0">
                <a:latin typeface="Comic Sans MS"/>
                <a:cs typeface="Comic Sans MS"/>
              </a:rPr>
              <a:t>.</a:t>
            </a:r>
            <a:r>
              <a:rPr sz="2000" spc="150" dirty="0">
                <a:latin typeface="Times New Roman"/>
                <a:cs typeface="Times New Roman"/>
              </a:rPr>
              <a:t> </a:t>
            </a:r>
            <a:r>
              <a:rPr sz="2000" spc="-30" dirty="0">
                <a:latin typeface="Comic Sans MS"/>
                <a:cs typeface="Comic Sans MS"/>
              </a:rPr>
              <a:t>T</a:t>
            </a:r>
            <a:r>
              <a:rPr sz="2000" spc="-15" dirty="0">
                <a:latin typeface="Comic Sans MS"/>
                <a:cs typeface="Comic Sans MS"/>
              </a:rPr>
              <a:t>h</a:t>
            </a:r>
            <a:r>
              <a:rPr sz="2000" spc="-20" dirty="0">
                <a:latin typeface="Comic Sans MS"/>
                <a:cs typeface="Comic Sans MS"/>
              </a:rPr>
              <a:t>i</a:t>
            </a:r>
            <a:r>
              <a:rPr sz="2000" spc="-10" dirty="0">
                <a:latin typeface="Comic Sans MS"/>
                <a:cs typeface="Comic Sans MS"/>
              </a:rPr>
              <a:t>s</a:t>
            </a:r>
            <a:r>
              <a:rPr sz="2000" spc="130" dirty="0">
                <a:latin typeface="Times New Roman"/>
                <a:cs typeface="Times New Roman"/>
              </a:rPr>
              <a:t> </a:t>
            </a:r>
            <a:r>
              <a:rPr sz="2000" spc="-40" dirty="0">
                <a:latin typeface="Comic Sans MS"/>
                <a:cs typeface="Comic Sans MS"/>
              </a:rPr>
              <a:t>w</a:t>
            </a:r>
            <a:r>
              <a:rPr sz="2000" spc="-20" dirty="0">
                <a:latin typeface="Comic Sans MS"/>
                <a:cs typeface="Comic Sans MS"/>
              </a:rPr>
              <a:t>i</a:t>
            </a:r>
            <a:r>
              <a:rPr sz="2000" spc="-10" dirty="0">
                <a:latin typeface="Comic Sans MS"/>
                <a:cs typeface="Comic Sans MS"/>
              </a:rPr>
              <a:t>ll</a:t>
            </a:r>
            <a:r>
              <a:rPr sz="2000" spc="130" dirty="0">
                <a:latin typeface="Times New Roman"/>
                <a:cs typeface="Times New Roman"/>
              </a:rPr>
              <a:t> </a:t>
            </a:r>
            <a:r>
              <a:rPr sz="2000" spc="-25" dirty="0">
                <a:latin typeface="Comic Sans MS"/>
                <a:cs typeface="Comic Sans MS"/>
              </a:rPr>
              <a:t>b</a:t>
            </a:r>
            <a:r>
              <a:rPr sz="2000" spc="-15" dirty="0">
                <a:latin typeface="Comic Sans MS"/>
                <a:cs typeface="Comic Sans MS"/>
              </a:rPr>
              <a:t>e</a:t>
            </a:r>
            <a:r>
              <a:rPr sz="2000" spc="130" dirty="0">
                <a:latin typeface="Times New Roman"/>
                <a:cs typeface="Times New Roman"/>
              </a:rPr>
              <a:t> </a:t>
            </a:r>
            <a:r>
              <a:rPr sz="2000" spc="-20" dirty="0">
                <a:latin typeface="Comic Sans MS"/>
                <a:cs typeface="Comic Sans MS"/>
              </a:rPr>
              <a:t>d</a:t>
            </a:r>
            <a:r>
              <a:rPr sz="2000" spc="-5" dirty="0">
                <a:latin typeface="Comic Sans MS"/>
                <a:cs typeface="Comic Sans MS"/>
              </a:rPr>
              <a:t>o</a:t>
            </a:r>
            <a:r>
              <a:rPr sz="2000" spc="-30" dirty="0">
                <a:latin typeface="Comic Sans MS"/>
                <a:cs typeface="Comic Sans MS"/>
              </a:rPr>
              <a:t>n</a:t>
            </a:r>
            <a:r>
              <a:rPr sz="2000" spc="-15" dirty="0">
                <a:latin typeface="Comic Sans MS"/>
                <a:cs typeface="Comic Sans MS"/>
              </a:rPr>
              <a:t>e</a:t>
            </a:r>
            <a:r>
              <a:rPr sz="2000" spc="110" dirty="0">
                <a:latin typeface="Times New Roman"/>
                <a:cs typeface="Times New Roman"/>
              </a:rPr>
              <a:t> </a:t>
            </a:r>
            <a:r>
              <a:rPr sz="2000" spc="-20" dirty="0">
                <a:latin typeface="Comic Sans MS"/>
                <a:cs typeface="Comic Sans MS"/>
              </a:rPr>
              <a:t>th</a:t>
            </a:r>
            <a:r>
              <a:rPr sz="2000" spc="5" dirty="0">
                <a:latin typeface="Comic Sans MS"/>
                <a:cs typeface="Comic Sans MS"/>
              </a:rPr>
              <a:t>r</a:t>
            </a:r>
            <a:r>
              <a:rPr sz="2000" spc="-15" dirty="0">
                <a:latin typeface="Comic Sans MS"/>
                <a:cs typeface="Comic Sans MS"/>
              </a:rPr>
              <a:t>ou</a:t>
            </a:r>
            <a:r>
              <a:rPr sz="2000" spc="-25" dirty="0">
                <a:latin typeface="Comic Sans MS"/>
                <a:cs typeface="Comic Sans MS"/>
              </a:rPr>
              <a:t>g</a:t>
            </a:r>
            <a:r>
              <a:rPr sz="2000" spc="-15" dirty="0">
                <a:latin typeface="Comic Sans MS"/>
                <a:cs typeface="Comic Sans MS"/>
              </a:rPr>
              <a:t>h</a:t>
            </a:r>
            <a:r>
              <a:rPr sz="2000" spc="75" dirty="0">
                <a:latin typeface="Times New Roman"/>
                <a:cs typeface="Times New Roman"/>
              </a:rPr>
              <a:t> </a:t>
            </a:r>
            <a:r>
              <a:rPr sz="2000" spc="-20" dirty="0">
                <a:latin typeface="Comic Sans MS"/>
                <a:cs typeface="Comic Sans MS"/>
              </a:rPr>
              <a:t>i</a:t>
            </a:r>
            <a:r>
              <a:rPr sz="2000" spc="-30" dirty="0">
                <a:latin typeface="Comic Sans MS"/>
                <a:cs typeface="Comic Sans MS"/>
              </a:rPr>
              <a:t>nspe</a:t>
            </a:r>
            <a:r>
              <a:rPr sz="2000" spc="-15" dirty="0">
                <a:latin typeface="Comic Sans MS"/>
                <a:cs typeface="Comic Sans MS"/>
              </a:rPr>
              <a:t>ct</a:t>
            </a:r>
            <a:r>
              <a:rPr sz="2000" spc="-25" dirty="0">
                <a:latin typeface="Comic Sans MS"/>
                <a:cs typeface="Comic Sans MS"/>
              </a:rPr>
              <a:t>i</a:t>
            </a:r>
            <a:r>
              <a:rPr sz="2000" spc="-15" dirty="0">
                <a:latin typeface="Comic Sans MS"/>
                <a:cs typeface="Comic Sans MS"/>
              </a:rPr>
              <a:t>o</a:t>
            </a:r>
            <a:r>
              <a:rPr sz="2000" spc="-10" dirty="0">
                <a:latin typeface="Comic Sans MS"/>
                <a:cs typeface="Comic Sans MS"/>
              </a:rPr>
              <a:t>ns</a:t>
            </a:r>
            <a:r>
              <a:rPr sz="2000" spc="180"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5" dirty="0">
                <a:latin typeface="Times New Roman"/>
                <a:cs typeface="Times New Roman"/>
              </a:rPr>
              <a:t> </a:t>
            </a:r>
            <a:r>
              <a:rPr sz="2000" spc="-30" dirty="0">
                <a:latin typeface="Comic Sans MS"/>
                <a:cs typeface="Comic Sans MS"/>
              </a:rPr>
              <a:t>a</a:t>
            </a:r>
            <a:r>
              <a:rPr sz="2000" spc="-20" dirty="0">
                <a:latin typeface="Comic Sans MS"/>
                <a:cs typeface="Comic Sans MS"/>
              </a:rPr>
              <a:t>ss</a:t>
            </a:r>
            <a:r>
              <a:rPr sz="2000" spc="-30" dirty="0">
                <a:latin typeface="Comic Sans MS"/>
                <a:cs typeface="Comic Sans MS"/>
              </a:rPr>
              <a:t>e</a:t>
            </a:r>
            <a:r>
              <a:rPr sz="2000" spc="-20" dirty="0">
                <a:latin typeface="Comic Sans MS"/>
                <a:cs typeface="Comic Sans MS"/>
              </a:rPr>
              <a:t>ss</a:t>
            </a:r>
            <a:r>
              <a:rPr sz="2000" spc="-35" dirty="0">
                <a:latin typeface="Comic Sans MS"/>
                <a:cs typeface="Comic Sans MS"/>
              </a:rPr>
              <a:t>m</a:t>
            </a:r>
            <a:r>
              <a:rPr sz="2000" spc="-5" dirty="0">
                <a:latin typeface="Comic Sans MS"/>
                <a:cs typeface="Comic Sans MS"/>
              </a:rPr>
              <a:t>e</a:t>
            </a:r>
            <a:r>
              <a:rPr sz="2000" spc="-30" dirty="0">
                <a:latin typeface="Comic Sans MS"/>
                <a:cs typeface="Comic Sans MS"/>
              </a:rPr>
              <a:t>n</a:t>
            </a:r>
            <a:r>
              <a:rPr sz="2000" spc="0" dirty="0">
                <a:latin typeface="Comic Sans MS"/>
                <a:cs typeface="Comic Sans MS"/>
              </a:rPr>
              <a:t>t</a:t>
            </a:r>
            <a:r>
              <a:rPr sz="2000" spc="-10" dirty="0">
                <a:latin typeface="Comic Sans MS"/>
                <a:cs typeface="Comic Sans MS"/>
              </a:rPr>
              <a:t>s</a:t>
            </a:r>
            <a:r>
              <a:rPr sz="2000" spc="180" dirty="0">
                <a:latin typeface="Times New Roman"/>
                <a:cs typeface="Times New Roman"/>
              </a:rPr>
              <a:t> </a:t>
            </a:r>
            <a:r>
              <a:rPr sz="2000" spc="-15" dirty="0">
                <a:latin typeface="Comic Sans MS"/>
                <a:cs typeface="Comic Sans MS"/>
              </a:rPr>
              <a:t>to</a:t>
            </a:r>
            <a:r>
              <a:rPr sz="2000" spc="95" dirty="0">
                <a:latin typeface="Times New Roman"/>
                <a:cs typeface="Times New Roman"/>
              </a:rPr>
              <a:t> </a:t>
            </a:r>
            <a:r>
              <a:rPr sz="2000" spc="-25" dirty="0">
                <a:latin typeface="Comic Sans MS"/>
                <a:cs typeface="Comic Sans MS"/>
              </a:rPr>
              <a:t>e</a:t>
            </a:r>
            <a:r>
              <a:rPr sz="2000" spc="-30" dirty="0">
                <a:latin typeface="Comic Sans MS"/>
                <a:cs typeface="Comic Sans MS"/>
              </a:rPr>
              <a:t>n</a:t>
            </a:r>
            <a:r>
              <a:rPr sz="2000" spc="-20" dirty="0">
                <a:latin typeface="Comic Sans MS"/>
                <a:cs typeface="Comic Sans MS"/>
              </a:rPr>
              <a:t>s</a:t>
            </a:r>
            <a:r>
              <a:rPr sz="2000" spc="-15" dirty="0">
                <a:latin typeface="Comic Sans MS"/>
                <a:cs typeface="Comic Sans MS"/>
              </a:rPr>
              <a:t>u</a:t>
            </a:r>
            <a:r>
              <a:rPr sz="2000" spc="5" dirty="0">
                <a:latin typeface="Comic Sans MS"/>
                <a:cs typeface="Comic Sans MS"/>
              </a:rPr>
              <a:t>r</a:t>
            </a:r>
            <a:r>
              <a:rPr sz="2000" spc="-15" dirty="0">
                <a:latin typeface="Comic Sans MS"/>
                <a:cs typeface="Comic Sans MS"/>
              </a:rPr>
              <a:t>e</a:t>
            </a:r>
            <a:r>
              <a:rPr sz="2000" spc="130" dirty="0">
                <a:latin typeface="Times New Roman"/>
                <a:cs typeface="Times New Roman"/>
              </a:rPr>
              <a:t> </a:t>
            </a:r>
            <a:r>
              <a:rPr sz="2000" spc="-20" dirty="0">
                <a:latin typeface="Comic Sans MS"/>
                <a:cs typeface="Comic Sans MS"/>
              </a:rPr>
              <a:t>th</a:t>
            </a:r>
            <a:r>
              <a:rPr sz="2000" spc="-30" dirty="0">
                <a:latin typeface="Comic Sans MS"/>
                <a:cs typeface="Comic Sans MS"/>
              </a:rPr>
              <a:t>a</a:t>
            </a:r>
            <a:r>
              <a:rPr sz="2000" spc="-10" dirty="0">
                <a:latin typeface="Comic Sans MS"/>
                <a:cs typeface="Comic Sans MS"/>
              </a:rPr>
              <a:t>t</a:t>
            </a:r>
            <a:r>
              <a:rPr sz="2000" spc="114" dirty="0">
                <a:latin typeface="Times New Roman"/>
                <a:cs typeface="Times New Roman"/>
              </a:rPr>
              <a:t> </a:t>
            </a:r>
            <a:r>
              <a:rPr sz="2000" spc="-35" dirty="0">
                <a:latin typeface="Comic Sans MS"/>
                <a:cs typeface="Comic Sans MS"/>
              </a:rPr>
              <a:t>m</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i</a:t>
            </a:r>
            <a:r>
              <a:rPr sz="2000" spc="-40" dirty="0">
                <a:latin typeface="Comic Sans MS"/>
                <a:cs typeface="Comic Sans MS"/>
              </a:rPr>
              <a:t>m</a:t>
            </a:r>
            <a:r>
              <a:rPr sz="2000" spc="-15" dirty="0">
                <a:latin typeface="Comic Sans MS"/>
                <a:cs typeface="Comic Sans MS"/>
              </a:rPr>
              <a:t>um</a:t>
            </a:r>
            <a:r>
              <a:rPr sz="2000" spc="150" dirty="0">
                <a:latin typeface="Times New Roman"/>
                <a:cs typeface="Times New Roman"/>
              </a:rPr>
              <a:t> </a:t>
            </a:r>
            <a:r>
              <a:rPr sz="2000" spc="-20" dirty="0">
                <a:latin typeface="Comic Sans MS"/>
                <a:cs typeface="Comic Sans MS"/>
              </a:rPr>
              <a:t>s</a:t>
            </a:r>
            <a:r>
              <a:rPr sz="2000" spc="-15" dirty="0">
                <a:latin typeface="Comic Sans MS"/>
                <a:cs typeface="Comic Sans MS"/>
              </a:rPr>
              <a:t>t</a:t>
            </a:r>
            <a:r>
              <a:rPr sz="2000" spc="-30" dirty="0">
                <a:latin typeface="Comic Sans MS"/>
                <a:cs typeface="Comic Sans MS"/>
              </a:rPr>
              <a:t>an</a:t>
            </a:r>
            <a:r>
              <a:rPr sz="2000" spc="-15" dirty="0">
                <a:latin typeface="Comic Sans MS"/>
                <a:cs typeface="Comic Sans MS"/>
              </a:rPr>
              <a:t>d</a:t>
            </a:r>
            <a:r>
              <a:rPr sz="2000" spc="-30" dirty="0">
                <a:latin typeface="Comic Sans MS"/>
                <a:cs typeface="Comic Sans MS"/>
              </a:rPr>
              <a:t>a</a:t>
            </a:r>
            <a:r>
              <a:rPr sz="2000" spc="15" dirty="0">
                <a:latin typeface="Comic Sans MS"/>
                <a:cs typeface="Comic Sans MS"/>
              </a:rPr>
              <a:t>r</a:t>
            </a:r>
            <a:r>
              <a:rPr sz="2000" spc="-15" dirty="0">
                <a:latin typeface="Comic Sans MS"/>
                <a:cs typeface="Comic Sans MS"/>
              </a:rPr>
              <a:t>ds</a:t>
            </a:r>
            <a:r>
              <a:rPr sz="2000" spc="155" dirty="0">
                <a:latin typeface="Times New Roman"/>
                <a:cs typeface="Times New Roman"/>
              </a:rPr>
              <a:t> </a:t>
            </a:r>
            <a:r>
              <a:rPr sz="2000" spc="-30" dirty="0">
                <a:latin typeface="Comic Sans MS"/>
                <a:cs typeface="Comic Sans MS"/>
              </a:rPr>
              <a:t>a</a:t>
            </a:r>
            <a:r>
              <a:rPr sz="2000" spc="15" dirty="0">
                <a:latin typeface="Comic Sans MS"/>
                <a:cs typeface="Comic Sans MS"/>
              </a:rPr>
              <a:t>r</a:t>
            </a:r>
            <a:r>
              <a:rPr sz="2000" spc="-15" dirty="0">
                <a:latin typeface="Comic Sans MS"/>
                <a:cs typeface="Comic Sans MS"/>
              </a:rPr>
              <a:t>e</a:t>
            </a:r>
            <a:r>
              <a:rPr sz="2000" spc="105" dirty="0">
                <a:latin typeface="Times New Roman"/>
                <a:cs typeface="Times New Roman"/>
              </a:rPr>
              <a:t> </a:t>
            </a:r>
            <a:r>
              <a:rPr sz="2000" spc="-30" dirty="0">
                <a:latin typeface="Comic Sans MS"/>
                <a:cs typeface="Comic Sans MS"/>
              </a:rPr>
              <a:t>me</a:t>
            </a:r>
            <a:r>
              <a:rPr sz="2000" spc="-10" dirty="0">
                <a:latin typeface="Comic Sans MS"/>
                <a:cs typeface="Comic Sans MS"/>
              </a:rPr>
              <a:t>t</a:t>
            </a:r>
            <a:r>
              <a:rPr sz="2000" spc="-5" dirty="0">
                <a:latin typeface="Times New Roman"/>
                <a:cs typeface="Times New Roman"/>
              </a:rPr>
              <a:t> </a:t>
            </a:r>
            <a:r>
              <a:rPr sz="2000" spc="15" dirty="0">
                <a:latin typeface="Comic Sans MS"/>
                <a:cs typeface="Comic Sans MS"/>
              </a:rPr>
              <a:t>r</a:t>
            </a:r>
            <a:r>
              <a:rPr sz="2000" spc="-30" dirty="0">
                <a:latin typeface="Comic Sans MS"/>
                <a:cs typeface="Comic Sans MS"/>
              </a:rPr>
              <a:t>e</a:t>
            </a:r>
            <a:r>
              <a:rPr sz="2000" spc="-15" dirty="0">
                <a:latin typeface="Comic Sans MS"/>
                <a:cs typeface="Comic Sans MS"/>
              </a:rPr>
              <a:t>g</a:t>
            </a:r>
            <a:r>
              <a:rPr sz="2000" spc="-30" dirty="0">
                <a:latin typeface="Comic Sans MS"/>
                <a:cs typeface="Comic Sans MS"/>
              </a:rPr>
              <a:t>a</a:t>
            </a:r>
            <a:r>
              <a:rPr sz="2000" spc="15" dirty="0">
                <a:latin typeface="Comic Sans MS"/>
                <a:cs typeface="Comic Sans MS"/>
              </a:rPr>
              <a:t>r</a:t>
            </a:r>
            <a:r>
              <a:rPr sz="2000" spc="-15" dirty="0">
                <a:latin typeface="Comic Sans MS"/>
                <a:cs typeface="Comic Sans MS"/>
              </a:rPr>
              <a:t>di</a:t>
            </a:r>
            <a:r>
              <a:rPr sz="2000" spc="-35" dirty="0">
                <a:latin typeface="Comic Sans MS"/>
                <a:cs typeface="Comic Sans MS"/>
              </a:rPr>
              <a:t>n</a:t>
            </a:r>
            <a:r>
              <a:rPr sz="2000" spc="-15" dirty="0">
                <a:latin typeface="Comic Sans MS"/>
                <a:cs typeface="Comic Sans MS"/>
              </a:rPr>
              <a:t>g</a:t>
            </a:r>
            <a:r>
              <a:rPr sz="2000" spc="95"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10" dirty="0">
                <a:latin typeface="Times New Roman"/>
                <a:cs typeface="Times New Roman"/>
              </a:rPr>
              <a:t> </a:t>
            </a:r>
            <a:r>
              <a:rPr sz="2000" spc="-15" dirty="0">
                <a:latin typeface="Comic Sans MS"/>
                <a:cs typeface="Comic Sans MS"/>
              </a:rPr>
              <a:t>D</a:t>
            </a:r>
            <a:r>
              <a:rPr sz="2000" spc="15" dirty="0">
                <a:latin typeface="Comic Sans MS"/>
                <a:cs typeface="Comic Sans MS"/>
              </a:rPr>
              <a:t>r</a:t>
            </a:r>
            <a:r>
              <a:rPr sz="2000" spc="-15" dirty="0">
                <a:latin typeface="Comic Sans MS"/>
                <a:cs typeface="Comic Sans MS"/>
              </a:rPr>
              <a:t>i</a:t>
            </a:r>
            <a:r>
              <a:rPr sz="2000" spc="-25" dirty="0">
                <a:latin typeface="Comic Sans MS"/>
                <a:cs typeface="Comic Sans MS"/>
              </a:rPr>
              <a:t>v</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g</a:t>
            </a:r>
            <a:r>
              <a:rPr sz="2000" spc="140" dirty="0">
                <a:latin typeface="Times New Roman"/>
                <a:cs typeface="Times New Roman"/>
              </a:rPr>
              <a:t> </a:t>
            </a:r>
            <a:r>
              <a:rPr sz="2000" spc="-10" dirty="0">
                <a:latin typeface="Comic Sans MS"/>
                <a:cs typeface="Comic Sans MS"/>
              </a:rPr>
              <a:t>Sc</a:t>
            </a:r>
            <a:r>
              <a:rPr sz="2000" spc="-15" dirty="0">
                <a:latin typeface="Comic Sans MS"/>
                <a:cs typeface="Comic Sans MS"/>
              </a:rPr>
              <a:t>h</a:t>
            </a:r>
            <a:r>
              <a:rPr sz="2000" spc="-10" dirty="0">
                <a:latin typeface="Comic Sans MS"/>
                <a:cs typeface="Comic Sans MS"/>
              </a:rPr>
              <a:t>ool</a:t>
            </a:r>
            <a:r>
              <a:rPr sz="2000" spc="75" dirty="0">
                <a:latin typeface="Times New Roman"/>
                <a:cs typeface="Times New Roman"/>
              </a:rPr>
              <a:t> </a:t>
            </a:r>
            <a:r>
              <a:rPr sz="2000" spc="-20" dirty="0">
                <a:latin typeface="Comic Sans MS"/>
                <a:cs typeface="Comic Sans MS"/>
              </a:rPr>
              <a:t>b</a:t>
            </a:r>
            <a:r>
              <a:rPr sz="2000" spc="-25" dirty="0">
                <a:latin typeface="Comic Sans MS"/>
                <a:cs typeface="Comic Sans MS"/>
              </a:rPr>
              <a:t>u</a:t>
            </a:r>
            <a:r>
              <a:rPr sz="2000" spc="-15" dirty="0">
                <a:latin typeface="Comic Sans MS"/>
                <a:cs typeface="Comic Sans MS"/>
              </a:rPr>
              <a:t>il</a:t>
            </a:r>
            <a:r>
              <a:rPr sz="2000" spc="-10" dirty="0">
                <a:latin typeface="Comic Sans MS"/>
                <a:cs typeface="Comic Sans MS"/>
              </a:rPr>
              <a:t>d</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g</a:t>
            </a:r>
            <a:r>
              <a:rPr sz="2000" spc="-25" dirty="0">
                <a:latin typeface="Comic Sans MS"/>
                <a:cs typeface="Comic Sans MS"/>
              </a:rPr>
              <a:t>s</a:t>
            </a:r>
            <a:r>
              <a:rPr sz="2000" spc="-10" dirty="0">
                <a:latin typeface="Comic Sans MS"/>
                <a:cs typeface="Comic Sans MS"/>
              </a:rPr>
              <a:t>,</a:t>
            </a:r>
            <a:r>
              <a:rPr sz="2000" spc="165" dirty="0">
                <a:latin typeface="Times New Roman"/>
                <a:cs typeface="Times New Roman"/>
              </a:rPr>
              <a:t> </a:t>
            </a:r>
            <a:r>
              <a:rPr sz="2000" spc="-15" dirty="0">
                <a:latin typeface="Comic Sans MS"/>
                <a:cs typeface="Comic Sans MS"/>
              </a:rPr>
              <a:t>i</a:t>
            </a:r>
            <a:r>
              <a:rPr sz="2000" spc="-35" dirty="0">
                <a:latin typeface="Comic Sans MS"/>
                <a:cs typeface="Comic Sans MS"/>
              </a:rPr>
              <a:t>n</a:t>
            </a:r>
            <a:r>
              <a:rPr sz="2000" spc="-20" dirty="0">
                <a:latin typeface="Comic Sans MS"/>
                <a:cs typeface="Comic Sans MS"/>
              </a:rPr>
              <a:t>s</a:t>
            </a:r>
            <a:r>
              <a:rPr sz="2000" spc="-15" dirty="0">
                <a:latin typeface="Comic Sans MS"/>
                <a:cs typeface="Comic Sans MS"/>
              </a:rPr>
              <a:t>t</a:t>
            </a:r>
            <a:r>
              <a:rPr sz="2000" spc="5" dirty="0">
                <a:latin typeface="Comic Sans MS"/>
                <a:cs typeface="Comic Sans MS"/>
              </a:rPr>
              <a:t>r</a:t>
            </a:r>
            <a:r>
              <a:rPr sz="2000" spc="-10" dirty="0">
                <a:latin typeface="Comic Sans MS"/>
                <a:cs typeface="Comic Sans MS"/>
              </a:rPr>
              <a:t>ucto</a:t>
            </a:r>
            <a:r>
              <a:rPr sz="2000" spc="15" dirty="0">
                <a:latin typeface="Comic Sans MS"/>
                <a:cs typeface="Comic Sans MS"/>
              </a:rPr>
              <a:t>r</a:t>
            </a:r>
            <a:r>
              <a:rPr sz="2000" spc="-20" dirty="0">
                <a:latin typeface="Comic Sans MS"/>
                <a:cs typeface="Comic Sans MS"/>
              </a:rPr>
              <a:t>s</a:t>
            </a:r>
            <a:r>
              <a:rPr sz="2000" spc="-10" dirty="0">
                <a:latin typeface="Comic Sans MS"/>
                <a:cs typeface="Comic Sans MS"/>
              </a:rPr>
              <a:t>,</a:t>
            </a:r>
            <a:r>
              <a:rPr sz="2000" spc="95" dirty="0">
                <a:latin typeface="Times New Roman"/>
                <a:cs typeface="Times New Roman"/>
              </a:rPr>
              <a:t> </a:t>
            </a:r>
            <a:r>
              <a:rPr sz="2000" spc="-20" dirty="0">
                <a:latin typeface="Comic Sans MS"/>
                <a:cs typeface="Comic Sans MS"/>
              </a:rPr>
              <a:t>f</a:t>
            </a:r>
            <a:r>
              <a:rPr sz="2000" spc="-30" dirty="0">
                <a:latin typeface="Comic Sans MS"/>
                <a:cs typeface="Comic Sans MS"/>
              </a:rPr>
              <a:t>a</a:t>
            </a:r>
            <a:r>
              <a:rPr sz="2000" spc="-10" dirty="0">
                <a:latin typeface="Comic Sans MS"/>
                <a:cs typeface="Comic Sans MS"/>
              </a:rPr>
              <a:t>c</a:t>
            </a:r>
            <a:r>
              <a:rPr sz="2000" spc="-15" dirty="0">
                <a:latin typeface="Comic Sans MS"/>
                <a:cs typeface="Comic Sans MS"/>
              </a:rPr>
              <a:t>ili</a:t>
            </a:r>
            <a:r>
              <a:rPr sz="2000" spc="-20" dirty="0">
                <a:latin typeface="Comic Sans MS"/>
                <a:cs typeface="Comic Sans MS"/>
              </a:rPr>
              <a:t>t</a:t>
            </a:r>
            <a:r>
              <a:rPr sz="2000" spc="-15" dirty="0">
                <a:latin typeface="Comic Sans MS"/>
                <a:cs typeface="Comic Sans MS"/>
              </a:rPr>
              <a:t>i</a:t>
            </a:r>
            <a:r>
              <a:rPr sz="2000" spc="-35" dirty="0">
                <a:latin typeface="Comic Sans MS"/>
                <a:cs typeface="Comic Sans MS"/>
              </a:rPr>
              <a:t>e</a:t>
            </a:r>
            <a:r>
              <a:rPr sz="2000" spc="-10" dirty="0">
                <a:latin typeface="Comic Sans MS"/>
                <a:cs typeface="Comic Sans MS"/>
              </a:rPr>
              <a:t>s</a:t>
            </a:r>
            <a:r>
              <a:rPr sz="2000" spc="-5"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95" dirty="0">
                <a:latin typeface="Times New Roman"/>
                <a:cs typeface="Times New Roman"/>
              </a:rPr>
              <a:t> </a:t>
            </a:r>
            <a:r>
              <a:rPr sz="2000" spc="-20" dirty="0">
                <a:latin typeface="Comic Sans MS"/>
                <a:cs typeface="Comic Sans MS"/>
              </a:rPr>
              <a:t>th</a:t>
            </a:r>
            <a:r>
              <a:rPr sz="2000" spc="-15" dirty="0">
                <a:latin typeface="Comic Sans MS"/>
                <a:cs typeface="Comic Sans MS"/>
              </a:rPr>
              <a:t>e</a:t>
            </a:r>
            <a:r>
              <a:rPr sz="2000" spc="110" dirty="0">
                <a:latin typeface="Times New Roman"/>
                <a:cs typeface="Times New Roman"/>
              </a:rPr>
              <a:t> </a:t>
            </a:r>
            <a:r>
              <a:rPr sz="2000" spc="-30" dirty="0">
                <a:latin typeface="Comic Sans MS"/>
                <a:cs typeface="Comic Sans MS"/>
              </a:rPr>
              <a:t>en</a:t>
            </a:r>
            <a:r>
              <a:rPr sz="2000" spc="-20" dirty="0">
                <a:latin typeface="Comic Sans MS"/>
                <a:cs typeface="Comic Sans MS"/>
              </a:rPr>
              <a:t>v</a:t>
            </a:r>
            <a:r>
              <a:rPr sz="2000" spc="-15" dirty="0">
                <a:latin typeface="Comic Sans MS"/>
                <a:cs typeface="Comic Sans MS"/>
              </a:rPr>
              <a:t>i</a:t>
            </a:r>
            <a:r>
              <a:rPr sz="2000" spc="0" dirty="0">
                <a:latin typeface="Comic Sans MS"/>
                <a:cs typeface="Comic Sans MS"/>
              </a:rPr>
              <a:t>r</a:t>
            </a:r>
            <a:r>
              <a:rPr sz="2000" spc="-10" dirty="0">
                <a:latin typeface="Comic Sans MS"/>
                <a:cs typeface="Comic Sans MS"/>
              </a:rPr>
              <a:t>o</a:t>
            </a:r>
            <a:r>
              <a:rPr sz="2000" spc="-30" dirty="0">
                <a:latin typeface="Comic Sans MS"/>
                <a:cs typeface="Comic Sans MS"/>
              </a:rPr>
              <a:t>nm</a:t>
            </a:r>
            <a:r>
              <a:rPr sz="2000" spc="-5" dirty="0">
                <a:latin typeface="Comic Sans MS"/>
                <a:cs typeface="Comic Sans MS"/>
              </a:rPr>
              <a:t>e</a:t>
            </a:r>
            <a:r>
              <a:rPr sz="2000" spc="-30" dirty="0">
                <a:latin typeface="Comic Sans MS"/>
                <a:cs typeface="Comic Sans MS"/>
              </a:rPr>
              <a:t>n</a:t>
            </a:r>
            <a:r>
              <a:rPr sz="2000" spc="-10" dirty="0">
                <a:latin typeface="Comic Sans MS"/>
                <a:cs typeface="Comic Sans MS"/>
              </a:rPr>
              <a:t>t</a:t>
            </a:r>
            <a:r>
              <a:rPr sz="2000" spc="190" dirty="0">
                <a:latin typeface="Times New Roman"/>
                <a:cs typeface="Times New Roman"/>
              </a:rPr>
              <a:t> </a:t>
            </a:r>
            <a:r>
              <a:rPr sz="2000" spc="-30" dirty="0">
                <a:latin typeface="Comic Sans MS"/>
                <a:cs typeface="Comic Sans MS"/>
              </a:rPr>
              <a:t>a</a:t>
            </a:r>
            <a:r>
              <a:rPr sz="2000" spc="15" dirty="0">
                <a:latin typeface="Comic Sans MS"/>
                <a:cs typeface="Comic Sans MS"/>
              </a:rPr>
              <a:t>r</a:t>
            </a:r>
            <a:r>
              <a:rPr sz="2000" spc="-15" dirty="0">
                <a:latin typeface="Comic Sans MS"/>
                <a:cs typeface="Comic Sans MS"/>
              </a:rPr>
              <a:t>e</a:t>
            </a:r>
            <a:r>
              <a:rPr sz="2000" spc="80" dirty="0">
                <a:latin typeface="Times New Roman"/>
                <a:cs typeface="Times New Roman"/>
              </a:rPr>
              <a:t> </a:t>
            </a:r>
            <a:r>
              <a:rPr sz="2000" spc="-15" dirty="0">
                <a:latin typeface="Comic Sans MS"/>
                <a:cs typeface="Comic Sans MS"/>
              </a:rPr>
              <a:t>in</a:t>
            </a:r>
            <a:r>
              <a:rPr sz="2000" spc="130" dirty="0">
                <a:latin typeface="Times New Roman"/>
                <a:cs typeface="Times New Roman"/>
              </a:rPr>
              <a:t> </a:t>
            </a:r>
            <a:r>
              <a:rPr sz="2000" spc="-10" dirty="0">
                <a:latin typeface="Comic Sans MS"/>
                <a:cs typeface="Comic Sans MS"/>
              </a:rPr>
              <a:t>co</a:t>
            </a:r>
            <a:r>
              <a:rPr sz="2000" spc="-30" dirty="0">
                <a:latin typeface="Comic Sans MS"/>
                <a:cs typeface="Comic Sans MS"/>
              </a:rPr>
              <a:t>n</a:t>
            </a:r>
            <a:r>
              <a:rPr sz="2000" spc="-20" dirty="0">
                <a:latin typeface="Comic Sans MS"/>
                <a:cs typeface="Comic Sans MS"/>
              </a:rPr>
              <a:t>fo</a:t>
            </a:r>
            <a:r>
              <a:rPr sz="2000" spc="15" dirty="0">
                <a:latin typeface="Comic Sans MS"/>
                <a:cs typeface="Comic Sans MS"/>
              </a:rPr>
              <a:t>r</a:t>
            </a:r>
            <a:r>
              <a:rPr sz="2000" spc="-35" dirty="0">
                <a:latin typeface="Comic Sans MS"/>
                <a:cs typeface="Comic Sans MS"/>
              </a:rPr>
              <a:t>m</a:t>
            </a:r>
            <a:r>
              <a:rPr sz="2000" spc="-15" dirty="0">
                <a:latin typeface="Comic Sans MS"/>
                <a:cs typeface="Comic Sans MS"/>
              </a:rPr>
              <a:t>i</a:t>
            </a:r>
            <a:r>
              <a:rPr sz="2000" spc="-20" dirty="0">
                <a:latin typeface="Comic Sans MS"/>
                <a:cs typeface="Comic Sans MS"/>
              </a:rPr>
              <a:t>t</a:t>
            </a:r>
            <a:r>
              <a:rPr sz="2000" spc="-15" dirty="0">
                <a:latin typeface="Comic Sans MS"/>
                <a:cs typeface="Comic Sans MS"/>
              </a:rPr>
              <a:t>y</a:t>
            </a:r>
            <a:r>
              <a:rPr sz="2000" spc="95" dirty="0">
                <a:latin typeface="Times New Roman"/>
                <a:cs typeface="Times New Roman"/>
              </a:rPr>
              <a:t> </a:t>
            </a:r>
            <a:r>
              <a:rPr sz="2000" spc="-35" dirty="0">
                <a:latin typeface="Comic Sans MS"/>
                <a:cs typeface="Comic Sans MS"/>
              </a:rPr>
              <a:t>w</a:t>
            </a:r>
            <a:r>
              <a:rPr sz="2000" spc="-15" dirty="0">
                <a:latin typeface="Comic Sans MS"/>
                <a:cs typeface="Comic Sans MS"/>
              </a:rPr>
              <a:t>i</a:t>
            </a:r>
            <a:r>
              <a:rPr sz="2000" spc="-20" dirty="0">
                <a:latin typeface="Comic Sans MS"/>
                <a:cs typeface="Comic Sans MS"/>
              </a:rPr>
              <a:t>t</a:t>
            </a:r>
            <a:r>
              <a:rPr sz="2000" spc="-15" dirty="0">
                <a:latin typeface="Comic Sans MS"/>
                <a:cs typeface="Comic Sans MS"/>
              </a:rPr>
              <a:t>h</a:t>
            </a:r>
            <a:r>
              <a:rPr sz="2000" spc="120" dirty="0">
                <a:latin typeface="Times New Roman"/>
                <a:cs typeface="Times New Roman"/>
              </a:rPr>
              <a:t> </a:t>
            </a:r>
            <a:r>
              <a:rPr sz="2000" spc="-20" dirty="0">
                <a:latin typeface="Comic Sans MS"/>
                <a:cs typeface="Comic Sans MS"/>
              </a:rPr>
              <a:t>s</a:t>
            </a:r>
            <a:r>
              <a:rPr sz="2000" spc="-30" dirty="0">
                <a:latin typeface="Comic Sans MS"/>
                <a:cs typeface="Comic Sans MS"/>
              </a:rPr>
              <a:t>a</a:t>
            </a:r>
            <a:r>
              <a:rPr sz="2000" spc="-20" dirty="0">
                <a:latin typeface="Comic Sans MS"/>
                <a:cs typeface="Comic Sans MS"/>
              </a:rPr>
              <a:t>f</a:t>
            </a:r>
            <a:r>
              <a:rPr sz="2000" spc="-35" dirty="0">
                <a:latin typeface="Comic Sans MS"/>
                <a:cs typeface="Comic Sans MS"/>
              </a:rPr>
              <a:t>e</a:t>
            </a:r>
            <a:r>
              <a:rPr sz="2000" spc="-15" dirty="0">
                <a:latin typeface="Comic Sans MS"/>
                <a:cs typeface="Comic Sans MS"/>
              </a:rPr>
              <a:t>ty</a:t>
            </a:r>
            <a:r>
              <a:rPr sz="2000" spc="160" dirty="0">
                <a:latin typeface="Times New Roman"/>
                <a:cs typeface="Times New Roman"/>
              </a:rPr>
              <a:t> </a:t>
            </a:r>
            <a:r>
              <a:rPr sz="2000" spc="-15" dirty="0">
                <a:latin typeface="Comic Sans MS"/>
                <a:cs typeface="Comic Sans MS"/>
              </a:rPr>
              <a:t>gu</a:t>
            </a:r>
            <a:r>
              <a:rPr sz="2000" spc="-25" dirty="0">
                <a:latin typeface="Comic Sans MS"/>
                <a:cs typeface="Comic Sans MS"/>
              </a:rPr>
              <a:t>i</a:t>
            </a:r>
            <a:r>
              <a:rPr sz="2000" spc="-15" dirty="0">
                <a:latin typeface="Comic Sans MS"/>
                <a:cs typeface="Comic Sans MS"/>
              </a:rPr>
              <a:t>d</a:t>
            </a:r>
            <a:r>
              <a:rPr sz="2000" spc="-30" dirty="0">
                <a:latin typeface="Comic Sans MS"/>
                <a:cs typeface="Comic Sans MS"/>
              </a:rPr>
              <a:t>e</a:t>
            </a:r>
            <a:r>
              <a:rPr sz="2000" spc="-10" dirty="0">
                <a:latin typeface="Comic Sans MS"/>
                <a:cs typeface="Comic Sans MS"/>
              </a:rPr>
              <a:t>l</a:t>
            </a:r>
            <a:r>
              <a:rPr sz="2000" spc="-15" dirty="0">
                <a:latin typeface="Comic Sans MS"/>
                <a:cs typeface="Comic Sans MS"/>
              </a:rPr>
              <a:t>i</a:t>
            </a:r>
            <a:r>
              <a:rPr sz="2000" spc="-35" dirty="0">
                <a:latin typeface="Comic Sans MS"/>
                <a:cs typeface="Comic Sans MS"/>
              </a:rPr>
              <a:t>n</a:t>
            </a:r>
            <a:r>
              <a:rPr sz="2000" spc="-30" dirty="0">
                <a:latin typeface="Comic Sans MS"/>
                <a:cs typeface="Comic Sans MS"/>
              </a:rPr>
              <a:t>e</a:t>
            </a:r>
            <a:r>
              <a:rPr sz="2000" spc="-10" dirty="0">
                <a:latin typeface="Comic Sans MS"/>
                <a:cs typeface="Comic Sans MS"/>
              </a:rPr>
              <a:t>s</a:t>
            </a:r>
            <a:r>
              <a:rPr sz="2000" spc="-5" dirty="0">
                <a:latin typeface="Times New Roman"/>
                <a:cs typeface="Times New Roman"/>
              </a:rPr>
              <a:t> </a:t>
            </a:r>
            <a:r>
              <a:rPr sz="2000" spc="-20" dirty="0">
                <a:latin typeface="Comic Sans MS"/>
                <a:cs typeface="Comic Sans MS"/>
              </a:rPr>
              <a:t>b</a:t>
            </a:r>
            <a:r>
              <a:rPr sz="2000" spc="-35" dirty="0">
                <a:latin typeface="Comic Sans MS"/>
                <a:cs typeface="Comic Sans MS"/>
              </a:rPr>
              <a:t>e</a:t>
            </a:r>
            <a:r>
              <a:rPr sz="2000" spc="-20" dirty="0">
                <a:latin typeface="Comic Sans MS"/>
                <a:cs typeface="Comic Sans MS"/>
              </a:rPr>
              <a:t>fo</a:t>
            </a:r>
            <a:r>
              <a:rPr sz="2000" spc="15" dirty="0">
                <a:latin typeface="Comic Sans MS"/>
                <a:cs typeface="Comic Sans MS"/>
              </a:rPr>
              <a:t>r</a:t>
            </a:r>
            <a:r>
              <a:rPr sz="2000" spc="-15" dirty="0">
                <a:latin typeface="Comic Sans MS"/>
                <a:cs typeface="Comic Sans MS"/>
              </a:rPr>
              <a:t>e</a:t>
            </a:r>
            <a:r>
              <a:rPr sz="2000" spc="80" dirty="0">
                <a:latin typeface="Times New Roman"/>
                <a:cs typeface="Times New Roman"/>
              </a:rPr>
              <a:t> </a:t>
            </a:r>
            <a:r>
              <a:rPr sz="2000" spc="-5" dirty="0">
                <a:latin typeface="Comic Sans MS"/>
                <a:cs typeface="Comic Sans MS"/>
              </a:rPr>
              <a:t>c</a:t>
            </a:r>
            <a:r>
              <a:rPr sz="2000" spc="-30" dirty="0">
                <a:latin typeface="Comic Sans MS"/>
                <a:cs typeface="Comic Sans MS"/>
              </a:rPr>
              <a:t>e</a:t>
            </a:r>
            <a:r>
              <a:rPr sz="2000" spc="15" dirty="0">
                <a:latin typeface="Comic Sans MS"/>
                <a:cs typeface="Comic Sans MS"/>
              </a:rPr>
              <a:t>r</a:t>
            </a:r>
            <a:r>
              <a:rPr sz="2000" spc="-15" dirty="0">
                <a:latin typeface="Comic Sans MS"/>
                <a:cs typeface="Comic Sans MS"/>
              </a:rPr>
              <a:t>t</a:t>
            </a:r>
            <a:r>
              <a:rPr sz="2000" spc="-20" dirty="0">
                <a:latin typeface="Comic Sans MS"/>
                <a:cs typeface="Comic Sans MS"/>
              </a:rPr>
              <a:t>if</a:t>
            </a:r>
            <a:r>
              <a:rPr sz="2000" spc="-25" dirty="0">
                <a:latin typeface="Comic Sans MS"/>
                <a:cs typeface="Comic Sans MS"/>
              </a:rPr>
              <a:t>i</a:t>
            </a:r>
            <a:r>
              <a:rPr sz="2000" spc="-10" dirty="0">
                <a:latin typeface="Comic Sans MS"/>
                <a:cs typeface="Comic Sans MS"/>
              </a:rPr>
              <a:t>c</a:t>
            </a:r>
            <a:r>
              <a:rPr sz="2000" spc="-30" dirty="0">
                <a:latin typeface="Comic Sans MS"/>
                <a:cs typeface="Comic Sans MS"/>
              </a:rPr>
              <a:t>a</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o</a:t>
            </a:r>
            <a:r>
              <a:rPr sz="2000" spc="-15" dirty="0">
                <a:latin typeface="Comic Sans MS"/>
                <a:cs typeface="Comic Sans MS"/>
              </a:rPr>
              <a:t>n</a:t>
            </a:r>
            <a:r>
              <a:rPr sz="2000" spc="130"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145" dirty="0">
                <a:latin typeface="Times New Roman"/>
                <a:cs typeface="Times New Roman"/>
              </a:rPr>
              <a:t> </a:t>
            </a:r>
            <a:r>
              <a:rPr sz="2000" spc="-10" dirty="0">
                <a:latin typeface="Comic Sans MS"/>
                <a:cs typeface="Comic Sans MS"/>
              </a:rPr>
              <a:t>l</a:t>
            </a:r>
            <a:r>
              <a:rPr sz="2000" spc="-15" dirty="0">
                <a:latin typeface="Comic Sans MS"/>
                <a:cs typeface="Comic Sans MS"/>
              </a:rPr>
              <a:t>ic</a:t>
            </a:r>
            <a:r>
              <a:rPr sz="2000" spc="-25" dirty="0">
                <a:latin typeface="Comic Sans MS"/>
                <a:cs typeface="Comic Sans MS"/>
              </a:rPr>
              <a:t>e</a:t>
            </a:r>
            <a:r>
              <a:rPr sz="2000" spc="-30" dirty="0">
                <a:latin typeface="Comic Sans MS"/>
                <a:cs typeface="Comic Sans MS"/>
              </a:rPr>
              <a:t>n</a:t>
            </a:r>
            <a:r>
              <a:rPr sz="2000" spc="-20" dirty="0">
                <a:latin typeface="Comic Sans MS"/>
                <a:cs typeface="Comic Sans MS"/>
              </a:rPr>
              <a:t>s</a:t>
            </a:r>
            <a:r>
              <a:rPr sz="2000" spc="-15" dirty="0">
                <a:latin typeface="Comic Sans MS"/>
                <a:cs typeface="Comic Sans MS"/>
              </a:rPr>
              <a:t>i</a:t>
            </a:r>
            <a:r>
              <a:rPr sz="2000" spc="-35" dirty="0">
                <a:latin typeface="Comic Sans MS"/>
                <a:cs typeface="Comic Sans MS"/>
              </a:rPr>
              <a:t>n</a:t>
            </a:r>
            <a:r>
              <a:rPr sz="2000" spc="-15" dirty="0">
                <a:latin typeface="Comic Sans MS"/>
                <a:cs typeface="Comic Sans MS"/>
              </a:rPr>
              <a:t>g</a:t>
            </a:r>
            <a:r>
              <a:rPr sz="2000" spc="190" dirty="0">
                <a:latin typeface="Times New Roman"/>
                <a:cs typeface="Times New Roman"/>
              </a:rPr>
              <a:t> </a:t>
            </a:r>
            <a:r>
              <a:rPr sz="2000" spc="-15" dirty="0">
                <a:latin typeface="Comic Sans MS"/>
                <a:cs typeface="Comic Sans MS"/>
              </a:rPr>
              <a:t>i</a:t>
            </a:r>
            <a:r>
              <a:rPr sz="2000" spc="-10" dirty="0">
                <a:latin typeface="Comic Sans MS"/>
                <a:cs typeface="Comic Sans MS"/>
              </a:rPr>
              <a:t>s</a:t>
            </a:r>
            <a:r>
              <a:rPr sz="2000" spc="105" dirty="0">
                <a:latin typeface="Times New Roman"/>
                <a:cs typeface="Times New Roman"/>
              </a:rPr>
              <a:t> </a:t>
            </a:r>
            <a:r>
              <a:rPr sz="2000" spc="-15" dirty="0">
                <a:latin typeface="Comic Sans MS"/>
                <a:cs typeface="Comic Sans MS"/>
              </a:rPr>
              <a:t>g</a:t>
            </a:r>
            <a:r>
              <a:rPr sz="2000" spc="5" dirty="0">
                <a:latin typeface="Comic Sans MS"/>
                <a:cs typeface="Comic Sans MS"/>
              </a:rPr>
              <a:t>r</a:t>
            </a:r>
            <a:r>
              <a:rPr sz="2000" spc="-30" dirty="0">
                <a:latin typeface="Comic Sans MS"/>
                <a:cs typeface="Comic Sans MS"/>
              </a:rPr>
              <a:t>an</a:t>
            </a:r>
            <a:r>
              <a:rPr sz="2000" spc="-15" dirty="0">
                <a:latin typeface="Comic Sans MS"/>
                <a:cs typeface="Comic Sans MS"/>
              </a:rPr>
              <a:t>t</a:t>
            </a:r>
            <a:r>
              <a:rPr sz="2000" spc="-30" dirty="0">
                <a:latin typeface="Comic Sans MS"/>
                <a:cs typeface="Comic Sans MS"/>
              </a:rPr>
              <a:t>e</a:t>
            </a:r>
            <a:r>
              <a:rPr sz="2000" spc="-10" dirty="0">
                <a:latin typeface="Comic Sans MS"/>
                <a:cs typeface="Comic Sans MS"/>
              </a:rPr>
              <a:t>d.</a:t>
            </a:r>
            <a:endParaRPr sz="2000">
              <a:latin typeface="Comic Sans MS"/>
              <a:cs typeface="Comic Sans MS"/>
            </a:endParaRPr>
          </a:p>
        </p:txBody>
      </p:sp>
      <p:sp>
        <p:nvSpPr>
          <p:cNvPr id="3" name="object 3"/>
          <p:cNvSpPr/>
          <p:nvPr/>
        </p:nvSpPr>
        <p:spPr>
          <a:xfrm>
            <a:off x="201168" y="356615"/>
            <a:ext cx="3881628" cy="8549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8136"/>
            <a:ext cx="7543800" cy="6653103"/>
          </a:xfrm>
          <a:prstGeom prst="rect">
            <a:avLst/>
          </a:prstGeom>
        </p:spPr>
        <p:txBody>
          <a:bodyPr wrap="square">
            <a:spAutoFit/>
          </a:bodyPr>
          <a:lstStyle/>
          <a:p>
            <a:pPr marL="342900" marR="0" lvl="0" indent="-342900" algn="just">
              <a:lnSpc>
                <a:spcPct val="115000"/>
              </a:lnSpc>
              <a:spcBef>
                <a:spcPts val="0"/>
              </a:spcBef>
              <a:spcAft>
                <a:spcPts val="0"/>
              </a:spcAft>
              <a:buFont typeface="+mj-lt"/>
              <a:buAutoNum type="arabicPeriod" startAt="10"/>
            </a:pPr>
            <a:r>
              <a:rPr lang="en-GB" sz="2000" b="1" u="sng" dirty="0">
                <a:latin typeface="Comic Sans MS" panose="030F0702030302020204" pitchFamily="66" charset="0"/>
                <a:ea typeface="Times New Roman" panose="02020603050405020304" pitchFamily="18" charset="0"/>
                <a:cs typeface="Times New Roman" panose="02020603050405020304" pitchFamily="18" charset="0"/>
              </a:rPr>
              <a:t>FRSC INFORMATION VERIFICATION PORTAL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56310" marR="0" algn="just">
              <a:lnSpc>
                <a:spcPct val="115000"/>
              </a:lnSpc>
              <a:spcBef>
                <a:spcPts val="0"/>
              </a:spcBef>
              <a:spcAft>
                <a:spcPts val="1000"/>
              </a:spcAft>
            </a:pPr>
            <a:r>
              <a:rPr lang="en-GB" sz="2000" b="1" dirty="0">
                <a:latin typeface="Comic Sans MS" panose="030F0702030302020204" pitchFamily="66" charset="0"/>
                <a:ea typeface="Times New Roman" panose="02020603050405020304" pitchFamily="18" charset="0"/>
                <a:cs typeface="Times New Roman" panose="02020603050405020304" pitchFamily="18" charset="0"/>
              </a:rPr>
              <a:t>(</a:t>
            </a:r>
            <a:r>
              <a:rPr lang="en-GB" sz="2000" b="1" i="1" dirty="0">
                <a:latin typeface="Comic Sans MS" panose="030F0702030302020204" pitchFamily="66" charset="0"/>
                <a:ea typeface="Calibri" panose="020F0502020204030204" pitchFamily="34" charset="0"/>
                <a:cs typeface="Times New Roman" panose="02020603050405020304" pitchFamily="18" charset="0"/>
              </a:rPr>
              <a:t>www.frscivp.com.ng)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000" dirty="0">
                <a:latin typeface="Comic Sans MS" panose="030F0702030302020204" pitchFamily="66" charset="0"/>
                <a:ea typeface="Times New Roman" panose="02020603050405020304" pitchFamily="18" charset="0"/>
                <a:cs typeface="Times New Roman" panose="02020603050405020304" pitchFamily="18" charset="0"/>
              </a:rPr>
              <a:t>As part of the commission’s effort at serving the public effectively, FRSC introduced the Information Verification Portal (IVP). </a:t>
            </a:r>
            <a:r>
              <a:rPr lang="en-GB" sz="2000" dirty="0" smtClean="0">
                <a:latin typeface="Comic Sans MS" panose="030F0702030302020204" pitchFamily="66" charset="0"/>
                <a:ea typeface="Times New Roman" panose="02020603050405020304" pitchFamily="18" charset="0"/>
                <a:cs typeface="Times New Roman" panose="02020603050405020304" pitchFamily="18" charset="0"/>
              </a:rPr>
              <a:t>The </a:t>
            </a:r>
            <a:r>
              <a:rPr lang="en-GB" sz="2000" dirty="0">
                <a:latin typeface="Comic Sans MS" panose="030F0702030302020204" pitchFamily="66" charset="0"/>
                <a:ea typeface="Times New Roman" panose="02020603050405020304" pitchFamily="18" charset="0"/>
                <a:cs typeface="Times New Roman" panose="02020603050405020304" pitchFamily="18" charset="0"/>
              </a:rPr>
              <a:t>IVP is a gateway to an array of the </a:t>
            </a:r>
            <a:r>
              <a:rPr lang="en-GB" sz="2000" dirty="0" smtClean="0">
                <a:latin typeface="Comic Sans MS" panose="030F0702030302020204" pitchFamily="66" charset="0"/>
                <a:ea typeface="Times New Roman" panose="02020603050405020304" pitchFamily="18" charset="0"/>
                <a:cs typeface="Times New Roman" panose="02020603050405020304" pitchFamily="18" charset="0"/>
              </a:rPr>
              <a:t>commission’s databank.</a:t>
            </a:r>
          </a:p>
          <a:p>
            <a:pPr algn="just">
              <a:lnSpc>
                <a:spcPct val="115000"/>
              </a:lnSpc>
              <a:spcAft>
                <a:spcPts val="1000"/>
              </a:spcAft>
            </a:pPr>
            <a:r>
              <a:rPr lang="en-GB" sz="2000" dirty="0" smtClean="0">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a:latin typeface="Comic Sans MS" panose="030F0702030302020204" pitchFamily="66" charset="0"/>
                <a:ea typeface="Times New Roman" panose="02020603050405020304" pitchFamily="18" charset="0"/>
                <a:cs typeface="Times New Roman" panose="02020603050405020304" pitchFamily="18" charset="0"/>
              </a:rPr>
              <a:t/>
            </a:r>
            <a:br>
              <a:rPr lang="en-GB" sz="2000" dirty="0">
                <a:latin typeface="Comic Sans MS" panose="030F0702030302020204" pitchFamily="66" charset="0"/>
                <a:ea typeface="Times New Roman" panose="02020603050405020304" pitchFamily="18" charset="0"/>
                <a:cs typeface="Times New Roman" panose="02020603050405020304" pitchFamily="18" charset="0"/>
              </a:rPr>
            </a:br>
            <a:r>
              <a:rPr lang="en-GB" sz="2000" dirty="0">
                <a:latin typeface="Comic Sans MS" panose="030F0702030302020204" pitchFamily="66" charset="0"/>
                <a:ea typeface="Times New Roman" panose="02020603050405020304" pitchFamily="18" charset="0"/>
                <a:cs typeface="Times New Roman" panose="02020603050405020304" pitchFamily="18" charset="0"/>
              </a:rPr>
              <a:t>With the IVP the general public as well as corporate entities can now verify information on any of the FRSC’s line of operation application systems databank. </a:t>
            </a:r>
            <a:r>
              <a:rPr lang="en-GB" sz="2000" dirty="0" smtClean="0">
                <a:latin typeface="Comic Sans MS" panose="030F0702030302020204" pitchFamily="66" charset="0"/>
                <a:ea typeface="Times New Roman" panose="02020603050405020304" pitchFamily="18" charset="0"/>
                <a:cs typeface="Times New Roman" panose="02020603050405020304" pitchFamily="18" charset="0"/>
              </a:rPr>
              <a:t>The </a:t>
            </a:r>
            <a:r>
              <a:rPr lang="en-GB" sz="2000" dirty="0">
                <a:latin typeface="Comic Sans MS" panose="030F0702030302020204" pitchFamily="66" charset="0"/>
                <a:ea typeface="Times New Roman" panose="02020603050405020304" pitchFamily="18" charset="0"/>
                <a:cs typeface="Times New Roman" panose="02020603050405020304" pitchFamily="18" charset="0"/>
              </a:rPr>
              <a:t>portal provides access to information from the following sources at the moment: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GB" sz="1600" b="1" dirty="0">
                <a:latin typeface="Comic Sans MS" panose="030F0702030302020204" pitchFamily="66" charset="0"/>
                <a:ea typeface="Times New Roman" panose="02020603050405020304" pitchFamily="18" charset="0"/>
                <a:cs typeface="Times New Roman" panose="02020603050405020304" pitchFamily="18" charset="0"/>
              </a:rPr>
              <a:t>National Drivers’ License System</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GB" sz="1600" b="1" dirty="0">
                <a:latin typeface="Comic Sans MS" panose="030F0702030302020204" pitchFamily="66" charset="0"/>
                <a:ea typeface="Times New Roman" panose="02020603050405020304" pitchFamily="18" charset="0"/>
                <a:cs typeface="Times New Roman" panose="02020603050405020304" pitchFamily="18" charset="0"/>
              </a:rPr>
              <a:t>National Vehicle Identification System</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GB" sz="1600" b="1" dirty="0">
                <a:latin typeface="Comic Sans MS" panose="030F0702030302020204" pitchFamily="66" charset="0"/>
                <a:ea typeface="Times New Roman" panose="02020603050405020304" pitchFamily="18" charset="0"/>
                <a:cs typeface="Times New Roman" panose="02020603050405020304" pitchFamily="18" charset="0"/>
              </a:rPr>
              <a:t>Offenders Register System</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GB" sz="1600" b="1" dirty="0">
                <a:latin typeface="Comic Sans MS" panose="030F0702030302020204" pitchFamily="66" charset="0"/>
                <a:ea typeface="Times New Roman" panose="02020603050405020304" pitchFamily="18" charset="0"/>
                <a:cs typeface="Times New Roman" panose="02020603050405020304" pitchFamily="18" charset="0"/>
              </a:rPr>
              <a:t>Road Transport Safety Standardization System and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GB" sz="1600" b="1" dirty="0">
                <a:latin typeface="Comic Sans MS" panose="030F0702030302020204" pitchFamily="66" charset="0"/>
                <a:ea typeface="Times New Roman" panose="02020603050405020304" pitchFamily="18" charset="0"/>
                <a:cs typeface="Times New Roman" panose="02020603050405020304" pitchFamily="18" charset="0"/>
              </a:rPr>
              <a:t>Driving School Standardization System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521115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543800" cy="3873561"/>
          </a:xfrm>
          <a:prstGeom prst="rect">
            <a:avLst/>
          </a:prstGeom>
        </p:spPr>
        <p:txBody>
          <a:bodyPr wrap="square">
            <a:spAutoFit/>
          </a:bodyPr>
          <a:lstStyle/>
          <a:p>
            <a:pPr>
              <a:lnSpc>
                <a:spcPct val="115000"/>
              </a:lnSpc>
              <a:spcAft>
                <a:spcPts val="1000"/>
              </a:spcAft>
            </a:pPr>
            <a:endParaRPr lang="en-GB" sz="2600" dirty="0" smtClean="0">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000"/>
              </a:spcAft>
            </a:pPr>
            <a:r>
              <a:rPr lang="en-GB" sz="2600" dirty="0" smtClean="0">
                <a:latin typeface="Comic Sans MS" panose="030F0702030302020204" pitchFamily="66" charset="0"/>
                <a:ea typeface="Times New Roman" panose="02020603050405020304" pitchFamily="18" charset="0"/>
                <a:cs typeface="Times New Roman" panose="02020603050405020304" pitchFamily="18" charset="0"/>
              </a:rPr>
              <a:t>More </a:t>
            </a:r>
            <a:r>
              <a:rPr lang="en-GB" sz="2600" dirty="0">
                <a:latin typeface="Comic Sans MS" panose="030F0702030302020204" pitchFamily="66" charset="0"/>
                <a:ea typeface="Times New Roman" panose="02020603050405020304" pitchFamily="18" charset="0"/>
                <a:cs typeface="Times New Roman" panose="02020603050405020304" pitchFamily="18" charset="0"/>
              </a:rPr>
              <a:t>data sources will be added in future as they become available.</a:t>
            </a:r>
            <a:br>
              <a:rPr lang="en-GB" sz="2600" dirty="0">
                <a:latin typeface="Comic Sans MS" panose="030F0702030302020204" pitchFamily="66" charset="0"/>
                <a:ea typeface="Times New Roman" panose="02020603050405020304" pitchFamily="18" charset="0"/>
                <a:cs typeface="Times New Roman" panose="02020603050405020304" pitchFamily="18" charset="0"/>
              </a:rPr>
            </a:br>
            <a:r>
              <a:rPr lang="en-GB" sz="2600" dirty="0">
                <a:latin typeface="Comic Sans MS" panose="030F0702030302020204" pitchFamily="66" charset="0"/>
                <a:ea typeface="Times New Roman" panose="02020603050405020304" pitchFamily="18" charset="0"/>
                <a:cs typeface="Times New Roman" panose="02020603050405020304" pitchFamily="18" charset="0"/>
              </a:rPr>
              <a:t>Interested persons can use this portal to verify information from any of the aforementioned data sources. This can be done by making use of one or more of the query types under each data source.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10428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RSCC10\AppData\Local\Temp\IVP1.jpg"/>
          <p:cNvPicPr/>
          <p:nvPr/>
        </p:nvPicPr>
        <p:blipFill>
          <a:blip r:embed="rId2" cstate="print"/>
          <a:srcRect/>
          <a:stretch>
            <a:fillRect/>
          </a:stretch>
        </p:blipFill>
        <p:spPr bwMode="auto">
          <a:xfrm>
            <a:off x="685800" y="533401"/>
            <a:ext cx="7848600" cy="6096000"/>
          </a:xfrm>
          <a:prstGeom prst="rect">
            <a:avLst/>
          </a:prstGeom>
          <a:noFill/>
          <a:ln w="9525">
            <a:noFill/>
            <a:miter lim="800000"/>
            <a:headEnd/>
            <a:tailEnd/>
          </a:ln>
        </p:spPr>
      </p:pic>
    </p:spTree>
    <p:extLst>
      <p:ext uri="{BB962C8B-B14F-4D97-AF65-F5344CB8AC3E}">
        <p14:creationId xmlns:p14="http://schemas.microsoft.com/office/powerpoint/2010/main" val="2135882881"/>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4771" y="475372"/>
            <a:ext cx="7424829" cy="6503703"/>
          </a:xfrm>
          <a:prstGeom prst="rect">
            <a:avLst/>
          </a:prstGeom>
        </p:spPr>
        <p:txBody>
          <a:bodyPr vert="horz" wrap="square" lIns="0" tIns="0" rIns="0" bIns="0" rtlCol="0">
            <a:spAutoFit/>
          </a:bodyPr>
          <a:lstStyle/>
          <a:p>
            <a:pPr marL="12700">
              <a:lnSpc>
                <a:spcPct val="100000"/>
              </a:lnSpc>
              <a:tabLst>
                <a:tab pos="26860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lang="en-US" sz="2400" i="1" spc="15" dirty="0" smtClean="0">
                <a:solidFill>
                  <a:srgbClr val="002060"/>
                </a:solidFill>
                <a:latin typeface="Comic Sans MS" panose="030F0702030302020204" pitchFamily="66" charset="0"/>
                <a:cs typeface="Times New Roman"/>
              </a:rPr>
              <a:t>FRSC APERS</a:t>
            </a:r>
            <a:r>
              <a:rPr lang="en-US" sz="1600" spc="15" dirty="0" smtClean="0">
                <a:solidFill>
                  <a:srgbClr val="2CA1BE"/>
                </a:solidFill>
                <a:latin typeface="Times New Roman"/>
                <a:cs typeface="Times New Roman"/>
              </a:rPr>
              <a:t>:  </a:t>
            </a:r>
            <a:r>
              <a:rPr sz="2400" u="heavy" spc="5" dirty="0" smtClean="0">
                <a:solidFill>
                  <a:srgbClr val="EB631B"/>
                </a:solidFill>
                <a:latin typeface="Comic Sans MS"/>
                <a:cs typeface="Comic Sans MS"/>
                <a:hlinkClick r:id="rId3"/>
              </a:rPr>
              <a:t>www</a:t>
            </a:r>
            <a:r>
              <a:rPr sz="2400" u="heavy" dirty="0" smtClean="0">
                <a:solidFill>
                  <a:srgbClr val="EB631B"/>
                </a:solidFill>
                <a:latin typeface="Comic Sans MS"/>
                <a:cs typeface="Comic Sans MS"/>
                <a:hlinkClick r:id="rId3"/>
              </a:rPr>
              <a:t>.f</a:t>
            </a:r>
            <a:r>
              <a:rPr sz="2400" u="heavy" spc="20" dirty="0" smtClean="0">
                <a:solidFill>
                  <a:srgbClr val="EB631B"/>
                </a:solidFill>
                <a:latin typeface="Comic Sans MS"/>
                <a:cs typeface="Comic Sans MS"/>
                <a:hlinkClick r:id="rId3"/>
              </a:rPr>
              <a:t>r</a:t>
            </a:r>
            <a:r>
              <a:rPr sz="2400" u="heavy" spc="-20" dirty="0" smtClean="0">
                <a:solidFill>
                  <a:srgbClr val="EB631B"/>
                </a:solidFill>
                <a:latin typeface="Comic Sans MS"/>
                <a:cs typeface="Comic Sans MS"/>
                <a:hlinkClick r:id="rId3"/>
              </a:rPr>
              <a:t>s</a:t>
            </a:r>
            <a:r>
              <a:rPr sz="2400" u="heavy" spc="-15" dirty="0" smtClean="0">
                <a:solidFill>
                  <a:srgbClr val="EB631B"/>
                </a:solidFill>
                <a:latin typeface="Comic Sans MS"/>
                <a:cs typeface="Comic Sans MS"/>
                <a:hlinkClick r:id="rId3"/>
              </a:rPr>
              <a:t>c</a:t>
            </a:r>
            <a:r>
              <a:rPr sz="2400" u="heavy" dirty="0" smtClean="0">
                <a:solidFill>
                  <a:srgbClr val="EB631B"/>
                </a:solidFill>
                <a:latin typeface="Comic Sans MS"/>
                <a:cs typeface="Comic Sans MS"/>
                <a:hlinkClick r:id="rId3"/>
              </a:rPr>
              <a:t>a</a:t>
            </a:r>
            <a:r>
              <a:rPr sz="2400" u="heavy" spc="-20" dirty="0" smtClean="0">
                <a:solidFill>
                  <a:srgbClr val="EB631B"/>
                </a:solidFill>
                <a:latin typeface="Comic Sans MS"/>
                <a:cs typeface="Comic Sans MS"/>
                <a:hlinkClick r:id="rId3"/>
              </a:rPr>
              <a:t>p</a:t>
            </a:r>
            <a:r>
              <a:rPr sz="2400" u="heavy" dirty="0" smtClean="0">
                <a:solidFill>
                  <a:srgbClr val="EB631B"/>
                </a:solidFill>
                <a:latin typeface="Comic Sans MS"/>
                <a:cs typeface="Comic Sans MS"/>
                <a:hlinkClick r:id="rId3"/>
              </a:rPr>
              <a:t>e</a:t>
            </a:r>
            <a:r>
              <a:rPr sz="2400" u="heavy" spc="20" dirty="0" smtClean="0">
                <a:solidFill>
                  <a:srgbClr val="EB631B"/>
                </a:solidFill>
                <a:latin typeface="Comic Sans MS"/>
                <a:cs typeface="Comic Sans MS"/>
                <a:hlinkClick r:id="rId3"/>
              </a:rPr>
              <a:t>r</a:t>
            </a:r>
            <a:r>
              <a:rPr sz="2400" u="heavy" spc="-20" dirty="0" smtClean="0">
                <a:solidFill>
                  <a:srgbClr val="EB631B"/>
                </a:solidFill>
                <a:latin typeface="Comic Sans MS"/>
                <a:cs typeface="Comic Sans MS"/>
                <a:hlinkClick r:id="rId3"/>
              </a:rPr>
              <a:t>s</a:t>
            </a:r>
            <a:r>
              <a:rPr sz="2400" u="heavy" dirty="0" smtClean="0">
                <a:solidFill>
                  <a:srgbClr val="EB631B"/>
                </a:solidFill>
                <a:latin typeface="Comic Sans MS"/>
                <a:cs typeface="Comic Sans MS"/>
                <a:hlinkClick r:id="rId3"/>
              </a:rPr>
              <a:t>.</a:t>
            </a:r>
            <a:r>
              <a:rPr sz="2400" u="heavy" spc="-10" dirty="0" smtClean="0">
                <a:solidFill>
                  <a:srgbClr val="EB631B"/>
                </a:solidFill>
                <a:latin typeface="Comic Sans MS"/>
                <a:cs typeface="Comic Sans MS"/>
                <a:hlinkClick r:id="rId3"/>
              </a:rPr>
              <a:t>c</a:t>
            </a:r>
            <a:r>
              <a:rPr sz="2400" u="heavy" spc="5" dirty="0" smtClean="0">
                <a:solidFill>
                  <a:srgbClr val="EB631B"/>
                </a:solidFill>
                <a:latin typeface="Comic Sans MS"/>
                <a:cs typeface="Comic Sans MS"/>
                <a:hlinkClick r:id="rId3"/>
              </a:rPr>
              <a:t>o</a:t>
            </a:r>
            <a:r>
              <a:rPr sz="2400" u="heavy" dirty="0" smtClean="0">
                <a:solidFill>
                  <a:srgbClr val="EB631B"/>
                </a:solidFill>
                <a:latin typeface="Comic Sans MS"/>
                <a:cs typeface="Comic Sans MS"/>
                <a:hlinkClick r:id="rId3"/>
              </a:rPr>
              <a:t>m.ng:</a:t>
            </a:r>
            <a:endParaRPr lang="en-US" sz="2400" u="heavy" dirty="0" smtClean="0">
              <a:solidFill>
                <a:srgbClr val="EB631B"/>
              </a:solidFill>
              <a:latin typeface="Comic Sans MS"/>
              <a:cs typeface="Comic Sans MS"/>
              <a:hlinkClick r:id="rId3"/>
            </a:endParaRPr>
          </a:p>
          <a:p>
            <a:pPr marL="12700">
              <a:lnSpc>
                <a:spcPct val="100000"/>
              </a:lnSpc>
              <a:tabLst>
                <a:tab pos="268605" algn="l"/>
              </a:tabLst>
            </a:pPr>
            <a:endParaRPr lang="en-US" sz="2400" u="heavy" spc="40" dirty="0">
              <a:solidFill>
                <a:srgbClr val="EB631B"/>
              </a:solidFill>
              <a:latin typeface="Comic Sans MS"/>
              <a:cs typeface="Times New Roman"/>
              <a:hlinkClick r:id="rId3"/>
            </a:endParaRPr>
          </a:p>
          <a:p>
            <a:pPr marL="268605" marR="5080" indent="-256540">
              <a:lnSpc>
                <a:spcPct val="100000"/>
              </a:lnSpc>
              <a:tabLst>
                <a:tab pos="268605" algn="l"/>
              </a:tabLst>
            </a:pPr>
            <a:r>
              <a:rPr lang="en-US" sz="2200" spc="-15" dirty="0" smtClean="0">
                <a:latin typeface="Comic Sans MS"/>
                <a:cs typeface="Comic Sans MS"/>
              </a:rPr>
              <a:t>T</a:t>
            </a:r>
            <a:r>
              <a:rPr lang="en-US" sz="2200" spc="-25" dirty="0" smtClean="0">
                <a:latin typeface="Comic Sans MS"/>
                <a:cs typeface="Comic Sans MS"/>
              </a:rPr>
              <a:t>h</a:t>
            </a:r>
            <a:r>
              <a:rPr lang="en-US" sz="2200" spc="-10" dirty="0" smtClean="0">
                <a:latin typeface="Comic Sans MS"/>
                <a:cs typeface="Comic Sans MS"/>
              </a:rPr>
              <a:t>e</a:t>
            </a:r>
            <a:r>
              <a:rPr lang="en-US" sz="2200" spc="75" dirty="0" smtClean="0">
                <a:latin typeface="Times New Roman"/>
                <a:cs typeface="Times New Roman"/>
              </a:rPr>
              <a:t> </a:t>
            </a:r>
            <a:r>
              <a:rPr lang="en-US" sz="2200" spc="-5" dirty="0">
                <a:latin typeface="Comic Sans MS"/>
                <a:cs typeface="Comic Sans MS"/>
              </a:rPr>
              <a:t>s</a:t>
            </a:r>
            <a:r>
              <a:rPr lang="en-US" sz="2200" spc="-10" dirty="0">
                <a:latin typeface="Comic Sans MS"/>
                <a:cs typeface="Comic Sans MS"/>
              </a:rPr>
              <a:t>y</a:t>
            </a:r>
            <a:r>
              <a:rPr lang="en-US" sz="2200" spc="-5" dirty="0">
                <a:latin typeface="Comic Sans MS"/>
                <a:cs typeface="Comic Sans MS"/>
              </a:rPr>
              <a:t>s</a:t>
            </a:r>
            <a:r>
              <a:rPr lang="en-US" sz="2200" spc="-10" dirty="0">
                <a:latin typeface="Comic Sans MS"/>
                <a:cs typeface="Comic Sans MS"/>
              </a:rPr>
              <a:t>t</a:t>
            </a:r>
            <a:r>
              <a:rPr lang="en-US" sz="2200" spc="-15" dirty="0">
                <a:latin typeface="Comic Sans MS"/>
                <a:cs typeface="Comic Sans MS"/>
              </a:rPr>
              <a:t>em</a:t>
            </a:r>
            <a:r>
              <a:rPr lang="en-US" sz="2200" spc="65" dirty="0">
                <a:latin typeface="Times New Roman"/>
                <a:cs typeface="Times New Roman"/>
              </a:rPr>
              <a:t> </a:t>
            </a:r>
            <a:r>
              <a:rPr lang="en-US" sz="2200" spc="10" dirty="0">
                <a:latin typeface="Comic Sans MS"/>
                <a:cs typeface="Comic Sans MS"/>
              </a:rPr>
              <a:t>w</a:t>
            </a:r>
            <a:r>
              <a:rPr lang="en-US" sz="2200" spc="-20" dirty="0">
                <a:latin typeface="Comic Sans MS"/>
                <a:cs typeface="Comic Sans MS"/>
              </a:rPr>
              <a:t>a</a:t>
            </a:r>
            <a:r>
              <a:rPr lang="en-US" sz="2200" spc="-10" dirty="0">
                <a:latin typeface="Comic Sans MS"/>
                <a:cs typeface="Comic Sans MS"/>
              </a:rPr>
              <a:t>s</a:t>
            </a:r>
            <a:r>
              <a:rPr lang="en-US" sz="2200" spc="85" dirty="0">
                <a:latin typeface="Times New Roman"/>
                <a:cs typeface="Times New Roman"/>
              </a:rPr>
              <a:t> </a:t>
            </a:r>
            <a:r>
              <a:rPr lang="en-US" sz="2200" spc="-5" dirty="0">
                <a:latin typeface="Comic Sans MS"/>
                <a:cs typeface="Comic Sans MS"/>
              </a:rPr>
              <a:t>de</a:t>
            </a:r>
            <a:r>
              <a:rPr lang="en-US" sz="2200" spc="-15" dirty="0">
                <a:latin typeface="Comic Sans MS"/>
                <a:cs typeface="Comic Sans MS"/>
              </a:rPr>
              <a:t>v</a:t>
            </a:r>
            <a:r>
              <a:rPr lang="en-US" sz="2200" spc="-10" dirty="0">
                <a:latin typeface="Comic Sans MS"/>
                <a:cs typeface="Comic Sans MS"/>
              </a:rPr>
              <a:t>e</a:t>
            </a:r>
            <a:r>
              <a:rPr lang="en-US" sz="2200" dirty="0">
                <a:latin typeface="Comic Sans MS"/>
                <a:cs typeface="Comic Sans MS"/>
              </a:rPr>
              <a:t>l</a:t>
            </a:r>
            <a:r>
              <a:rPr lang="en-US" sz="2200" spc="-25" dirty="0">
                <a:latin typeface="Comic Sans MS"/>
                <a:cs typeface="Comic Sans MS"/>
              </a:rPr>
              <a:t>o</a:t>
            </a:r>
            <a:r>
              <a:rPr lang="en-US" sz="2200" spc="-10" dirty="0">
                <a:latin typeface="Comic Sans MS"/>
                <a:cs typeface="Comic Sans MS"/>
              </a:rPr>
              <a:t>ped</a:t>
            </a:r>
            <a:r>
              <a:rPr lang="en-US" sz="2200" spc="114" dirty="0">
                <a:latin typeface="Times New Roman"/>
                <a:cs typeface="Times New Roman"/>
              </a:rPr>
              <a:t> </a:t>
            </a:r>
            <a:r>
              <a:rPr lang="en-US" sz="2200" spc="-5" dirty="0">
                <a:latin typeface="Comic Sans MS"/>
                <a:cs typeface="Comic Sans MS"/>
              </a:rPr>
              <a:t>i</a:t>
            </a:r>
            <a:r>
              <a:rPr lang="en-US" sz="2200" dirty="0">
                <a:latin typeface="Comic Sans MS"/>
                <a:cs typeface="Comic Sans MS"/>
              </a:rPr>
              <a:t>n</a:t>
            </a:r>
            <a:r>
              <a:rPr lang="en-US" sz="2200" spc="70" dirty="0">
                <a:latin typeface="Times New Roman"/>
                <a:cs typeface="Times New Roman"/>
              </a:rPr>
              <a:t> </a:t>
            </a:r>
            <a:r>
              <a:rPr lang="en-US" sz="2200" dirty="0">
                <a:latin typeface="Comic Sans MS"/>
                <a:cs typeface="Comic Sans MS"/>
              </a:rPr>
              <a:t>2013</a:t>
            </a:r>
            <a:r>
              <a:rPr lang="en-US" sz="2200" spc="80" dirty="0">
                <a:latin typeface="Times New Roman"/>
                <a:cs typeface="Times New Roman"/>
              </a:rPr>
              <a:t> </a:t>
            </a:r>
            <a:r>
              <a:rPr lang="en-US" sz="2200" spc="-20" dirty="0">
                <a:latin typeface="Comic Sans MS"/>
                <a:cs typeface="Comic Sans MS"/>
              </a:rPr>
              <a:t>a</a:t>
            </a:r>
            <a:r>
              <a:rPr lang="en-US" sz="2200" spc="-10" dirty="0">
                <a:latin typeface="Comic Sans MS"/>
                <a:cs typeface="Comic Sans MS"/>
              </a:rPr>
              <a:t>s</a:t>
            </a:r>
            <a:r>
              <a:rPr lang="en-US" sz="2200" spc="85" dirty="0">
                <a:latin typeface="Times New Roman"/>
                <a:cs typeface="Times New Roman"/>
              </a:rPr>
              <a:t> </a:t>
            </a:r>
            <a:r>
              <a:rPr lang="en-US" sz="2200" spc="-20" dirty="0">
                <a:latin typeface="Comic Sans MS"/>
                <a:cs typeface="Comic Sans MS"/>
              </a:rPr>
              <a:t>a</a:t>
            </a:r>
            <a:r>
              <a:rPr lang="en-US" sz="2200" dirty="0">
                <a:latin typeface="Comic Sans MS"/>
                <a:cs typeface="Comic Sans MS"/>
              </a:rPr>
              <a:t>n</a:t>
            </a:r>
            <a:r>
              <a:rPr lang="en-US" sz="2200" spc="90" dirty="0">
                <a:latin typeface="Times New Roman"/>
                <a:cs typeface="Times New Roman"/>
              </a:rPr>
              <a:t> </a:t>
            </a:r>
            <a:r>
              <a:rPr lang="en-US" sz="2200" spc="-10" dirty="0">
                <a:latin typeface="Comic Sans MS"/>
                <a:cs typeface="Comic Sans MS"/>
              </a:rPr>
              <a:t>upgr</a:t>
            </a:r>
            <a:r>
              <a:rPr lang="en-US" sz="2200" spc="-20" dirty="0">
                <a:latin typeface="Comic Sans MS"/>
                <a:cs typeface="Comic Sans MS"/>
              </a:rPr>
              <a:t>a</a:t>
            </a:r>
            <a:r>
              <a:rPr lang="en-US" sz="2200" spc="-5" dirty="0">
                <a:latin typeface="Comic Sans MS"/>
                <a:cs typeface="Comic Sans MS"/>
              </a:rPr>
              <a:t>d</a:t>
            </a:r>
            <a:r>
              <a:rPr lang="en-US" sz="2200" dirty="0">
                <a:latin typeface="Comic Sans MS"/>
                <a:cs typeface="Comic Sans MS"/>
              </a:rPr>
              <a:t>e</a:t>
            </a:r>
            <a:r>
              <a:rPr lang="en-US" sz="2200" spc="95" dirty="0">
                <a:latin typeface="Times New Roman"/>
                <a:cs typeface="Times New Roman"/>
              </a:rPr>
              <a:t> </a:t>
            </a:r>
            <a:r>
              <a:rPr lang="en-US" sz="2200" spc="-25" dirty="0">
                <a:latin typeface="Comic Sans MS"/>
                <a:cs typeface="Comic Sans MS"/>
              </a:rPr>
              <a:t>o</a:t>
            </a:r>
            <a:r>
              <a:rPr lang="en-US" sz="2200" dirty="0">
                <a:latin typeface="Comic Sans MS"/>
                <a:cs typeface="Comic Sans MS"/>
              </a:rPr>
              <a:t>f</a:t>
            </a:r>
            <a:r>
              <a:rPr lang="en-US" sz="2200" spc="95" dirty="0">
                <a:latin typeface="Times New Roman"/>
                <a:cs typeface="Times New Roman"/>
              </a:rPr>
              <a:t> </a:t>
            </a:r>
            <a:r>
              <a:rPr lang="en-US" sz="2200" spc="-10" dirty="0">
                <a:latin typeface="Comic Sans MS"/>
                <a:cs typeface="Comic Sans MS"/>
              </a:rPr>
              <a:t>t</a:t>
            </a:r>
            <a:r>
              <a:rPr lang="en-US" sz="2200" spc="-25" dirty="0">
                <a:latin typeface="Comic Sans MS"/>
                <a:cs typeface="Comic Sans MS"/>
              </a:rPr>
              <a:t>h</a:t>
            </a:r>
            <a:r>
              <a:rPr lang="en-US" sz="2200" spc="-10" dirty="0">
                <a:latin typeface="Comic Sans MS"/>
                <a:cs typeface="Comic Sans MS"/>
              </a:rPr>
              <a:t>e</a:t>
            </a:r>
            <a:r>
              <a:rPr lang="en-US" sz="2200" spc="120" dirty="0">
                <a:latin typeface="Times New Roman"/>
                <a:cs typeface="Times New Roman"/>
              </a:rPr>
              <a:t> </a:t>
            </a:r>
            <a:r>
              <a:rPr lang="en-US" sz="2200" spc="-10" dirty="0">
                <a:latin typeface="Comic Sans MS"/>
                <a:cs typeface="Comic Sans MS"/>
              </a:rPr>
              <a:t>t</a:t>
            </a:r>
            <a:r>
              <a:rPr lang="en-US" sz="2200" spc="-5" dirty="0">
                <a:latin typeface="Comic Sans MS"/>
                <a:cs typeface="Comic Sans MS"/>
              </a:rPr>
              <a:t>r</a:t>
            </a:r>
            <a:r>
              <a:rPr lang="en-US" sz="2200" spc="-10" dirty="0">
                <a:latin typeface="Comic Sans MS"/>
                <a:cs typeface="Comic Sans MS"/>
              </a:rPr>
              <a:t>a</a:t>
            </a:r>
            <a:r>
              <a:rPr lang="en-US" sz="2200" spc="-5" dirty="0">
                <a:latin typeface="Comic Sans MS"/>
                <a:cs typeface="Comic Sans MS"/>
              </a:rPr>
              <a:t>di</a:t>
            </a:r>
            <a:r>
              <a:rPr lang="en-US" sz="2200" spc="-10" dirty="0">
                <a:latin typeface="Comic Sans MS"/>
                <a:cs typeface="Comic Sans MS"/>
              </a:rPr>
              <a:t>t</a:t>
            </a:r>
            <a:r>
              <a:rPr lang="en-US" sz="2200" spc="-5" dirty="0">
                <a:latin typeface="Comic Sans MS"/>
                <a:cs typeface="Comic Sans MS"/>
              </a:rPr>
              <a:t>i</a:t>
            </a:r>
            <a:r>
              <a:rPr lang="en-US" sz="2200" spc="-15" dirty="0">
                <a:latin typeface="Comic Sans MS"/>
                <a:cs typeface="Comic Sans MS"/>
              </a:rPr>
              <a:t>o</a:t>
            </a:r>
            <a:r>
              <a:rPr lang="en-US" sz="2200" spc="-10" dirty="0">
                <a:latin typeface="Comic Sans MS"/>
                <a:cs typeface="Comic Sans MS"/>
              </a:rPr>
              <a:t>n</a:t>
            </a:r>
            <a:r>
              <a:rPr lang="en-US" sz="2200" spc="-20" dirty="0">
                <a:latin typeface="Comic Sans MS"/>
                <a:cs typeface="Comic Sans MS"/>
              </a:rPr>
              <a:t>a</a:t>
            </a:r>
            <a:r>
              <a:rPr lang="en-US" sz="2200" spc="-5" dirty="0">
                <a:latin typeface="Comic Sans MS"/>
                <a:cs typeface="Comic Sans MS"/>
              </a:rPr>
              <a:t>l</a:t>
            </a:r>
            <a:r>
              <a:rPr lang="en-US" sz="2200" spc="-5" dirty="0">
                <a:latin typeface="Times New Roman"/>
                <a:cs typeface="Times New Roman"/>
              </a:rPr>
              <a:t> </a:t>
            </a:r>
            <a:r>
              <a:rPr lang="en-US" sz="2200" dirty="0">
                <a:latin typeface="Comic Sans MS"/>
                <a:cs typeface="Comic Sans MS"/>
              </a:rPr>
              <a:t>y</a:t>
            </a:r>
            <a:r>
              <a:rPr lang="en-US" sz="2200" spc="-10" dirty="0">
                <a:latin typeface="Comic Sans MS"/>
                <a:cs typeface="Comic Sans MS"/>
              </a:rPr>
              <a:t>e</a:t>
            </a:r>
            <a:r>
              <a:rPr lang="en-US" sz="2200" spc="-15" dirty="0">
                <a:latin typeface="Comic Sans MS"/>
                <a:cs typeface="Comic Sans MS"/>
              </a:rPr>
              <a:t>a</a:t>
            </a:r>
            <a:r>
              <a:rPr lang="en-US" sz="2200" spc="-5" dirty="0">
                <a:latin typeface="Comic Sans MS"/>
                <a:cs typeface="Comic Sans MS"/>
              </a:rPr>
              <a:t>r</a:t>
            </a:r>
            <a:r>
              <a:rPr lang="en-US" sz="2200" spc="5" dirty="0">
                <a:latin typeface="Comic Sans MS"/>
                <a:cs typeface="Comic Sans MS"/>
              </a:rPr>
              <a:t>l</a:t>
            </a:r>
            <a:r>
              <a:rPr lang="en-US" sz="2200" dirty="0">
                <a:latin typeface="Comic Sans MS"/>
                <a:cs typeface="Comic Sans MS"/>
              </a:rPr>
              <a:t>y</a:t>
            </a:r>
            <a:r>
              <a:rPr lang="en-US" sz="2200" spc="50" dirty="0">
                <a:latin typeface="Times New Roman"/>
                <a:cs typeface="Times New Roman"/>
              </a:rPr>
              <a:t> </a:t>
            </a:r>
            <a:r>
              <a:rPr lang="en-US" sz="2200" dirty="0">
                <a:latin typeface="Comic Sans MS"/>
                <a:cs typeface="Comic Sans MS"/>
              </a:rPr>
              <a:t>p</a:t>
            </a:r>
            <a:r>
              <a:rPr lang="en-US" sz="2200" spc="-15" dirty="0">
                <a:latin typeface="Comic Sans MS"/>
                <a:cs typeface="Comic Sans MS"/>
              </a:rPr>
              <a:t>a</a:t>
            </a:r>
            <a:r>
              <a:rPr lang="en-US" sz="2200" dirty="0">
                <a:latin typeface="Comic Sans MS"/>
                <a:cs typeface="Comic Sans MS"/>
              </a:rPr>
              <a:t>p</a:t>
            </a:r>
            <a:r>
              <a:rPr lang="en-US" sz="2200" spc="-10" dirty="0">
                <a:latin typeface="Comic Sans MS"/>
                <a:cs typeface="Comic Sans MS"/>
              </a:rPr>
              <a:t>e</a:t>
            </a:r>
            <a:r>
              <a:rPr lang="en-US" sz="2200" dirty="0">
                <a:latin typeface="Comic Sans MS"/>
                <a:cs typeface="Comic Sans MS"/>
              </a:rPr>
              <a:t>r</a:t>
            </a:r>
            <a:r>
              <a:rPr lang="en-US" sz="2200" spc="120" dirty="0">
                <a:latin typeface="Times New Roman"/>
                <a:cs typeface="Times New Roman"/>
              </a:rPr>
              <a:t> </a:t>
            </a:r>
            <a:r>
              <a:rPr lang="en-US" sz="2200" spc="-15" dirty="0">
                <a:latin typeface="Comic Sans MS"/>
                <a:cs typeface="Comic Sans MS"/>
              </a:rPr>
              <a:t>a</a:t>
            </a:r>
            <a:r>
              <a:rPr lang="en-US" sz="2200" dirty="0">
                <a:latin typeface="Comic Sans MS"/>
                <a:cs typeface="Comic Sans MS"/>
              </a:rPr>
              <a:t>p</a:t>
            </a:r>
            <a:r>
              <a:rPr lang="en-US" sz="2200" spc="-10" dirty="0">
                <a:latin typeface="Comic Sans MS"/>
                <a:cs typeface="Comic Sans MS"/>
              </a:rPr>
              <a:t>p</a:t>
            </a:r>
            <a:r>
              <a:rPr lang="en-US" sz="2200" spc="-5" dirty="0">
                <a:latin typeface="Comic Sans MS"/>
                <a:cs typeface="Comic Sans MS"/>
              </a:rPr>
              <a:t>r</a:t>
            </a:r>
            <a:r>
              <a:rPr lang="en-US" sz="2200" spc="-15" dirty="0">
                <a:latin typeface="Comic Sans MS"/>
                <a:cs typeface="Comic Sans MS"/>
              </a:rPr>
              <a:t>a</a:t>
            </a:r>
            <a:r>
              <a:rPr lang="en-US" sz="2200" spc="-5" dirty="0">
                <a:latin typeface="Comic Sans MS"/>
                <a:cs typeface="Comic Sans MS"/>
              </a:rPr>
              <a:t>i</a:t>
            </a:r>
            <a:r>
              <a:rPr lang="en-US" sz="2200" spc="5" dirty="0">
                <a:latin typeface="Comic Sans MS"/>
                <a:cs typeface="Comic Sans MS"/>
              </a:rPr>
              <a:t>s</a:t>
            </a:r>
            <a:r>
              <a:rPr lang="en-US" sz="2200" spc="-15" dirty="0">
                <a:latin typeface="Comic Sans MS"/>
                <a:cs typeface="Comic Sans MS"/>
              </a:rPr>
              <a:t>a</a:t>
            </a:r>
            <a:r>
              <a:rPr lang="en-US" sz="2200" dirty="0">
                <a:latin typeface="Comic Sans MS"/>
                <a:cs typeface="Comic Sans MS"/>
              </a:rPr>
              <a:t>l</a:t>
            </a:r>
            <a:r>
              <a:rPr lang="en-US" sz="2200" spc="85" dirty="0">
                <a:latin typeface="Times New Roman"/>
                <a:cs typeface="Times New Roman"/>
              </a:rPr>
              <a:t> </a:t>
            </a:r>
            <a:r>
              <a:rPr lang="en-US" sz="2200" spc="-15" dirty="0">
                <a:latin typeface="Comic Sans MS"/>
                <a:cs typeface="Comic Sans MS"/>
              </a:rPr>
              <a:t>o</a:t>
            </a:r>
            <a:r>
              <a:rPr lang="en-US" sz="2200" dirty="0">
                <a:latin typeface="Comic Sans MS"/>
                <a:cs typeface="Comic Sans MS"/>
              </a:rPr>
              <a:t>f</a:t>
            </a:r>
            <a:r>
              <a:rPr lang="en-US" sz="2200" spc="95" dirty="0">
                <a:latin typeface="Times New Roman"/>
                <a:cs typeface="Times New Roman"/>
              </a:rPr>
              <a:t> </a:t>
            </a:r>
            <a:r>
              <a:rPr lang="en-US" sz="2200" spc="-5" dirty="0">
                <a:latin typeface="Comic Sans MS"/>
                <a:cs typeface="Comic Sans MS"/>
              </a:rPr>
              <a:t>S</a:t>
            </a:r>
            <a:r>
              <a:rPr lang="en-US" sz="2200" spc="-15" dirty="0">
                <a:latin typeface="Comic Sans MS"/>
                <a:cs typeface="Comic Sans MS"/>
              </a:rPr>
              <a:t>ta</a:t>
            </a:r>
            <a:r>
              <a:rPr lang="en-US" sz="2200" spc="-5" dirty="0">
                <a:latin typeface="Comic Sans MS"/>
                <a:cs typeface="Comic Sans MS"/>
              </a:rPr>
              <a:t>f</a:t>
            </a:r>
            <a:r>
              <a:rPr lang="en-US" sz="2200" spc="-10" dirty="0">
                <a:latin typeface="Comic Sans MS"/>
                <a:cs typeface="Comic Sans MS"/>
              </a:rPr>
              <a:t>f</a:t>
            </a:r>
            <a:r>
              <a:rPr lang="en-US" sz="2200" dirty="0">
                <a:latin typeface="Comic Sans MS"/>
                <a:cs typeface="Comic Sans MS"/>
              </a:rPr>
              <a:t>.</a:t>
            </a:r>
            <a:r>
              <a:rPr lang="en-US" sz="2200" spc="150" dirty="0">
                <a:latin typeface="Times New Roman"/>
                <a:cs typeface="Times New Roman"/>
              </a:rPr>
              <a:t> </a:t>
            </a:r>
            <a:r>
              <a:rPr lang="en-US" sz="2200" dirty="0">
                <a:latin typeface="Comic Sans MS"/>
                <a:cs typeface="Comic Sans MS"/>
              </a:rPr>
              <a:t>T</a:t>
            </a:r>
            <a:r>
              <a:rPr lang="en-US" sz="2200" spc="-15" dirty="0">
                <a:latin typeface="Comic Sans MS"/>
                <a:cs typeface="Comic Sans MS"/>
              </a:rPr>
              <a:t>h</a:t>
            </a:r>
            <a:r>
              <a:rPr lang="en-US" sz="2200" dirty="0">
                <a:latin typeface="Comic Sans MS"/>
                <a:cs typeface="Comic Sans MS"/>
              </a:rPr>
              <a:t>e</a:t>
            </a:r>
            <a:r>
              <a:rPr lang="en-US" sz="2200" spc="95" dirty="0">
                <a:latin typeface="Times New Roman"/>
                <a:cs typeface="Times New Roman"/>
              </a:rPr>
              <a:t> </a:t>
            </a:r>
            <a:r>
              <a:rPr lang="en-US" sz="2200" spc="-5" dirty="0">
                <a:latin typeface="Comic Sans MS"/>
                <a:cs typeface="Comic Sans MS"/>
              </a:rPr>
              <a:t>R</a:t>
            </a:r>
            <a:r>
              <a:rPr lang="en-US" sz="2200" spc="-10" dirty="0">
                <a:latin typeface="Comic Sans MS"/>
                <a:cs typeface="Comic Sans MS"/>
              </a:rPr>
              <a:t>e</a:t>
            </a:r>
            <a:r>
              <a:rPr lang="en-US" sz="2200" dirty="0">
                <a:latin typeface="Comic Sans MS"/>
                <a:cs typeface="Comic Sans MS"/>
              </a:rPr>
              <a:t>p</a:t>
            </a:r>
            <a:r>
              <a:rPr lang="en-US" sz="2200" spc="-20" dirty="0">
                <a:latin typeface="Comic Sans MS"/>
                <a:cs typeface="Comic Sans MS"/>
              </a:rPr>
              <a:t>o</a:t>
            </a:r>
            <a:r>
              <a:rPr lang="en-US" sz="2200" spc="-5" dirty="0">
                <a:latin typeface="Comic Sans MS"/>
                <a:cs typeface="Comic Sans MS"/>
              </a:rPr>
              <a:t>r</a:t>
            </a:r>
            <a:r>
              <a:rPr lang="en-US" sz="2200" dirty="0">
                <a:latin typeface="Comic Sans MS"/>
                <a:cs typeface="Comic Sans MS"/>
              </a:rPr>
              <a:t>t</a:t>
            </a:r>
            <a:r>
              <a:rPr lang="en-US" sz="2200" spc="85" dirty="0">
                <a:latin typeface="Times New Roman"/>
                <a:cs typeface="Times New Roman"/>
              </a:rPr>
              <a:t> </a:t>
            </a:r>
            <a:r>
              <a:rPr lang="en-US" sz="2200" spc="-5" dirty="0">
                <a:latin typeface="Comic Sans MS"/>
                <a:cs typeface="Comic Sans MS"/>
              </a:rPr>
              <a:t>R</a:t>
            </a:r>
            <a:r>
              <a:rPr lang="en-US" sz="2200" spc="-10" dirty="0">
                <a:latin typeface="Comic Sans MS"/>
                <a:cs typeface="Comic Sans MS"/>
              </a:rPr>
              <a:t>en</a:t>
            </a:r>
            <a:r>
              <a:rPr lang="en-US" sz="2200" spc="-5" dirty="0">
                <a:latin typeface="Comic Sans MS"/>
                <a:cs typeface="Comic Sans MS"/>
              </a:rPr>
              <a:t>d</a:t>
            </a:r>
            <a:r>
              <a:rPr lang="en-US" sz="2200" spc="-10" dirty="0">
                <a:latin typeface="Comic Sans MS"/>
                <a:cs typeface="Comic Sans MS"/>
              </a:rPr>
              <a:t>e</a:t>
            </a:r>
            <a:r>
              <a:rPr lang="en-US" sz="2200" spc="-5" dirty="0">
                <a:latin typeface="Comic Sans MS"/>
                <a:cs typeface="Comic Sans MS"/>
              </a:rPr>
              <a:t>ri</a:t>
            </a:r>
            <a:r>
              <a:rPr lang="en-US" sz="2200" spc="-10" dirty="0">
                <a:latin typeface="Comic Sans MS"/>
                <a:cs typeface="Comic Sans MS"/>
              </a:rPr>
              <a:t>n</a:t>
            </a:r>
            <a:r>
              <a:rPr lang="en-US" sz="2200" dirty="0">
                <a:latin typeface="Comic Sans MS"/>
                <a:cs typeface="Comic Sans MS"/>
              </a:rPr>
              <a:t>g</a:t>
            </a:r>
            <a:r>
              <a:rPr lang="en-US" sz="2200" spc="80" dirty="0">
                <a:latin typeface="Times New Roman"/>
                <a:cs typeface="Times New Roman"/>
              </a:rPr>
              <a:t> </a:t>
            </a:r>
            <a:r>
              <a:rPr lang="en-US" sz="2200" dirty="0">
                <a:latin typeface="Comic Sans MS"/>
                <a:cs typeface="Comic Sans MS"/>
              </a:rPr>
              <a:t>Pr</a:t>
            </a:r>
            <a:r>
              <a:rPr lang="en-US" sz="2200" spc="-20" dirty="0">
                <a:latin typeface="Comic Sans MS"/>
                <a:cs typeface="Comic Sans MS"/>
              </a:rPr>
              <a:t>o</a:t>
            </a:r>
            <a:r>
              <a:rPr lang="en-US" sz="2200" spc="5" dirty="0">
                <a:latin typeface="Comic Sans MS"/>
                <a:cs typeface="Comic Sans MS"/>
              </a:rPr>
              <a:t>c</a:t>
            </a:r>
            <a:r>
              <a:rPr lang="en-US" sz="2200" dirty="0">
                <a:latin typeface="Comic Sans MS"/>
                <a:cs typeface="Comic Sans MS"/>
              </a:rPr>
              <a:t>e</a:t>
            </a:r>
            <a:r>
              <a:rPr lang="en-US" sz="2200" spc="5" dirty="0">
                <a:latin typeface="Comic Sans MS"/>
                <a:cs typeface="Comic Sans MS"/>
              </a:rPr>
              <a:t>s</a:t>
            </a:r>
            <a:r>
              <a:rPr lang="en-US" sz="2200" dirty="0">
                <a:latin typeface="Comic Sans MS"/>
                <a:cs typeface="Comic Sans MS"/>
              </a:rPr>
              <a:t>s</a:t>
            </a:r>
            <a:r>
              <a:rPr lang="en-US" sz="2200" dirty="0">
                <a:latin typeface="Times New Roman"/>
                <a:cs typeface="Times New Roman"/>
              </a:rPr>
              <a:t> </a:t>
            </a:r>
            <a:r>
              <a:rPr lang="en-US" sz="2200" spc="-5" dirty="0">
                <a:latin typeface="Comic Sans MS"/>
                <a:cs typeface="Comic Sans MS"/>
              </a:rPr>
              <a:t>c</a:t>
            </a:r>
            <a:r>
              <a:rPr lang="en-US" sz="2200" spc="-25" dirty="0">
                <a:latin typeface="Comic Sans MS"/>
                <a:cs typeface="Comic Sans MS"/>
              </a:rPr>
              <a:t>omm</a:t>
            </a:r>
            <a:r>
              <a:rPr lang="en-US" sz="2200" dirty="0">
                <a:latin typeface="Comic Sans MS"/>
                <a:cs typeface="Comic Sans MS"/>
              </a:rPr>
              <a:t>e</a:t>
            </a:r>
            <a:r>
              <a:rPr lang="en-US" sz="2200" spc="-10" dirty="0">
                <a:latin typeface="Comic Sans MS"/>
                <a:cs typeface="Comic Sans MS"/>
              </a:rPr>
              <a:t>n</a:t>
            </a:r>
            <a:r>
              <a:rPr lang="en-US" sz="2200" spc="-5" dirty="0">
                <a:latin typeface="Comic Sans MS"/>
                <a:cs typeface="Comic Sans MS"/>
              </a:rPr>
              <a:t>c</a:t>
            </a:r>
            <a:r>
              <a:rPr lang="en-US" sz="2200" spc="-10" dirty="0">
                <a:latin typeface="Comic Sans MS"/>
                <a:cs typeface="Comic Sans MS"/>
              </a:rPr>
              <a:t>es</a:t>
            </a:r>
            <a:r>
              <a:rPr lang="en-US" sz="2200" spc="85" dirty="0">
                <a:latin typeface="Times New Roman"/>
                <a:cs typeface="Times New Roman"/>
              </a:rPr>
              <a:t> </a:t>
            </a:r>
            <a:r>
              <a:rPr lang="en-US" sz="2200" spc="10" dirty="0">
                <a:latin typeface="Comic Sans MS"/>
                <a:cs typeface="Comic Sans MS"/>
              </a:rPr>
              <a:t>w</a:t>
            </a:r>
            <a:r>
              <a:rPr lang="en-US" sz="2200" spc="-5" dirty="0">
                <a:latin typeface="Comic Sans MS"/>
                <a:cs typeface="Comic Sans MS"/>
              </a:rPr>
              <a:t>i</a:t>
            </a:r>
            <a:r>
              <a:rPr lang="en-US" sz="2200" spc="-10" dirty="0">
                <a:latin typeface="Comic Sans MS"/>
                <a:cs typeface="Comic Sans MS"/>
              </a:rPr>
              <a:t>t</a:t>
            </a:r>
            <a:r>
              <a:rPr lang="en-US" sz="2200" spc="-15" dirty="0">
                <a:latin typeface="Comic Sans MS"/>
                <a:cs typeface="Comic Sans MS"/>
              </a:rPr>
              <a:t>h</a:t>
            </a:r>
            <a:r>
              <a:rPr lang="en-US" sz="2200" spc="65" dirty="0">
                <a:latin typeface="Times New Roman"/>
                <a:cs typeface="Times New Roman"/>
              </a:rPr>
              <a:t> </a:t>
            </a:r>
            <a:r>
              <a:rPr lang="en-US" sz="2200" spc="-10" dirty="0">
                <a:latin typeface="Comic Sans MS"/>
                <a:cs typeface="Comic Sans MS"/>
              </a:rPr>
              <a:t>t</a:t>
            </a:r>
            <a:r>
              <a:rPr lang="en-US" sz="2200" spc="-25" dirty="0">
                <a:latin typeface="Comic Sans MS"/>
                <a:cs typeface="Comic Sans MS"/>
              </a:rPr>
              <a:t>h</a:t>
            </a:r>
            <a:r>
              <a:rPr lang="en-US" sz="2200" spc="-10" dirty="0">
                <a:latin typeface="Comic Sans MS"/>
                <a:cs typeface="Comic Sans MS"/>
              </a:rPr>
              <a:t>e</a:t>
            </a:r>
            <a:r>
              <a:rPr lang="en-US" sz="2200" spc="95" dirty="0">
                <a:latin typeface="Times New Roman"/>
                <a:cs typeface="Times New Roman"/>
              </a:rPr>
              <a:t> </a:t>
            </a:r>
            <a:r>
              <a:rPr lang="en-US" sz="2200" spc="-5" dirty="0">
                <a:latin typeface="Comic Sans MS"/>
                <a:cs typeface="Comic Sans MS"/>
              </a:rPr>
              <a:t>s</a:t>
            </a:r>
            <a:r>
              <a:rPr lang="en-US" sz="2200" dirty="0">
                <a:latin typeface="Comic Sans MS"/>
                <a:cs typeface="Comic Sans MS"/>
              </a:rPr>
              <a:t>e</a:t>
            </a:r>
            <a:r>
              <a:rPr lang="en-US" sz="2200" spc="-15" dirty="0">
                <a:latin typeface="Comic Sans MS"/>
                <a:cs typeface="Comic Sans MS"/>
              </a:rPr>
              <a:t>t</a:t>
            </a:r>
            <a:r>
              <a:rPr lang="en-US" sz="2200" spc="-10" dirty="0">
                <a:latin typeface="Comic Sans MS"/>
                <a:cs typeface="Comic Sans MS"/>
              </a:rPr>
              <a:t>t</a:t>
            </a:r>
            <a:r>
              <a:rPr lang="en-US" sz="2200" spc="-5" dirty="0">
                <a:latin typeface="Comic Sans MS"/>
                <a:cs typeface="Comic Sans MS"/>
              </a:rPr>
              <a:t>i</a:t>
            </a:r>
            <a:r>
              <a:rPr lang="en-US" sz="2200" spc="-10" dirty="0">
                <a:latin typeface="Comic Sans MS"/>
                <a:cs typeface="Comic Sans MS"/>
              </a:rPr>
              <a:t>ng</a:t>
            </a:r>
            <a:r>
              <a:rPr lang="en-US" sz="2200" spc="80" dirty="0">
                <a:latin typeface="Times New Roman"/>
                <a:cs typeface="Times New Roman"/>
              </a:rPr>
              <a:t> </a:t>
            </a:r>
            <a:r>
              <a:rPr lang="en-US" sz="2200" spc="-25" dirty="0">
                <a:latin typeface="Comic Sans MS"/>
                <a:cs typeface="Comic Sans MS"/>
              </a:rPr>
              <a:t>o</a:t>
            </a:r>
            <a:r>
              <a:rPr lang="en-US" sz="2200" dirty="0">
                <a:latin typeface="Comic Sans MS"/>
                <a:cs typeface="Comic Sans MS"/>
              </a:rPr>
              <a:t>f</a:t>
            </a:r>
            <a:r>
              <a:rPr lang="en-US" sz="2200" spc="95" dirty="0">
                <a:latin typeface="Times New Roman"/>
                <a:cs typeface="Times New Roman"/>
              </a:rPr>
              <a:t> </a:t>
            </a:r>
            <a:r>
              <a:rPr lang="en-US" sz="2200" spc="-10" dirty="0">
                <a:latin typeface="Comic Sans MS"/>
                <a:cs typeface="Comic Sans MS"/>
              </a:rPr>
              <a:t>Key</a:t>
            </a:r>
            <a:r>
              <a:rPr lang="en-US" sz="2200" spc="100" dirty="0">
                <a:latin typeface="Times New Roman"/>
                <a:cs typeface="Times New Roman"/>
              </a:rPr>
              <a:t> </a:t>
            </a:r>
            <a:r>
              <a:rPr lang="en-US" sz="2200" dirty="0">
                <a:latin typeface="Comic Sans MS"/>
                <a:cs typeface="Comic Sans MS"/>
              </a:rPr>
              <a:t>Per</a:t>
            </a:r>
            <a:r>
              <a:rPr lang="en-US" sz="2200" spc="-10" dirty="0">
                <a:latin typeface="Comic Sans MS"/>
                <a:cs typeface="Comic Sans MS"/>
              </a:rPr>
              <a:t>f</a:t>
            </a:r>
            <a:r>
              <a:rPr lang="en-US" sz="2200" spc="-25" dirty="0">
                <a:latin typeface="Comic Sans MS"/>
                <a:cs typeface="Comic Sans MS"/>
              </a:rPr>
              <a:t>o</a:t>
            </a:r>
            <a:r>
              <a:rPr lang="en-US" sz="2200" spc="-5" dirty="0">
                <a:latin typeface="Comic Sans MS"/>
                <a:cs typeface="Comic Sans MS"/>
              </a:rPr>
              <a:t>r</a:t>
            </a:r>
            <a:r>
              <a:rPr lang="en-US" sz="2200" spc="-10" dirty="0">
                <a:latin typeface="Comic Sans MS"/>
                <a:cs typeface="Comic Sans MS"/>
              </a:rPr>
              <a:t>m</a:t>
            </a:r>
            <a:r>
              <a:rPr lang="en-US" sz="2200" spc="-20" dirty="0">
                <a:latin typeface="Comic Sans MS"/>
                <a:cs typeface="Comic Sans MS"/>
              </a:rPr>
              <a:t>a</a:t>
            </a:r>
            <a:r>
              <a:rPr lang="en-US" sz="2200" spc="-10" dirty="0">
                <a:latin typeface="Comic Sans MS"/>
                <a:cs typeface="Comic Sans MS"/>
              </a:rPr>
              <a:t>n</a:t>
            </a:r>
            <a:r>
              <a:rPr lang="en-US" sz="2200" spc="-5" dirty="0">
                <a:latin typeface="Comic Sans MS"/>
                <a:cs typeface="Comic Sans MS"/>
              </a:rPr>
              <a:t>c</a:t>
            </a:r>
            <a:r>
              <a:rPr lang="en-US" sz="2200" spc="-10" dirty="0">
                <a:latin typeface="Comic Sans MS"/>
                <a:cs typeface="Comic Sans MS"/>
              </a:rPr>
              <a:t>e</a:t>
            </a:r>
            <a:r>
              <a:rPr lang="en-US" sz="2200" spc="120" dirty="0">
                <a:latin typeface="Times New Roman"/>
                <a:cs typeface="Times New Roman"/>
              </a:rPr>
              <a:t> </a:t>
            </a:r>
            <a:r>
              <a:rPr lang="en-US" sz="2200" spc="-5" dirty="0">
                <a:latin typeface="Comic Sans MS"/>
                <a:cs typeface="Comic Sans MS"/>
              </a:rPr>
              <a:t>Indi</a:t>
            </a:r>
            <a:r>
              <a:rPr lang="en-US" sz="2200" dirty="0">
                <a:latin typeface="Comic Sans MS"/>
                <a:cs typeface="Comic Sans MS"/>
              </a:rPr>
              <a:t>c</a:t>
            </a:r>
            <a:r>
              <a:rPr lang="en-US" sz="2200" spc="-20" dirty="0">
                <a:latin typeface="Comic Sans MS"/>
                <a:cs typeface="Comic Sans MS"/>
              </a:rPr>
              <a:t>a</a:t>
            </a:r>
            <a:r>
              <a:rPr lang="en-US" sz="2200" spc="-10" dirty="0">
                <a:latin typeface="Comic Sans MS"/>
                <a:cs typeface="Comic Sans MS"/>
              </a:rPr>
              <a:t>t</a:t>
            </a:r>
            <a:r>
              <a:rPr lang="en-US" sz="2200" spc="-25" dirty="0">
                <a:latin typeface="Comic Sans MS"/>
                <a:cs typeface="Comic Sans MS"/>
              </a:rPr>
              <a:t>o</a:t>
            </a:r>
            <a:r>
              <a:rPr lang="en-US" sz="2200" spc="-5" dirty="0">
                <a:latin typeface="Comic Sans MS"/>
                <a:cs typeface="Comic Sans MS"/>
              </a:rPr>
              <a:t>r</a:t>
            </a:r>
            <a:r>
              <a:rPr lang="en-US" sz="2200" dirty="0">
                <a:latin typeface="Comic Sans MS"/>
                <a:cs typeface="Comic Sans MS"/>
              </a:rPr>
              <a:t>s</a:t>
            </a:r>
            <a:r>
              <a:rPr lang="en-US" sz="2200" spc="110" dirty="0">
                <a:latin typeface="Times New Roman"/>
                <a:cs typeface="Times New Roman"/>
              </a:rPr>
              <a:t> </a:t>
            </a:r>
            <a:r>
              <a:rPr lang="en-US" sz="2200" spc="-15" dirty="0">
                <a:latin typeface="Comic Sans MS"/>
                <a:cs typeface="Comic Sans MS"/>
              </a:rPr>
              <a:t>(</a:t>
            </a:r>
            <a:r>
              <a:rPr lang="en-US" sz="2200" spc="-10" dirty="0">
                <a:latin typeface="Comic Sans MS"/>
                <a:cs typeface="Comic Sans MS"/>
              </a:rPr>
              <a:t>KPI)</a:t>
            </a:r>
            <a:r>
              <a:rPr lang="en-US" sz="2200" spc="90" dirty="0">
                <a:latin typeface="Times New Roman"/>
                <a:cs typeface="Times New Roman"/>
              </a:rPr>
              <a:t> </a:t>
            </a:r>
            <a:r>
              <a:rPr lang="en-US" sz="2200" spc="-20" dirty="0">
                <a:latin typeface="Comic Sans MS"/>
                <a:cs typeface="Comic Sans MS"/>
              </a:rPr>
              <a:t>a</a:t>
            </a:r>
            <a:r>
              <a:rPr lang="en-US" sz="2200" spc="-10" dirty="0">
                <a:latin typeface="Comic Sans MS"/>
                <a:cs typeface="Comic Sans MS"/>
              </a:rPr>
              <a:t>n</a:t>
            </a:r>
            <a:r>
              <a:rPr lang="en-US" sz="2200" dirty="0">
                <a:latin typeface="Comic Sans MS"/>
                <a:cs typeface="Comic Sans MS"/>
              </a:rPr>
              <a:t>d</a:t>
            </a:r>
            <a:r>
              <a:rPr lang="en-US" sz="2200" dirty="0">
                <a:latin typeface="Times New Roman"/>
                <a:cs typeface="Times New Roman"/>
              </a:rPr>
              <a:t> </a:t>
            </a:r>
            <a:r>
              <a:rPr lang="en-US" sz="2200" dirty="0">
                <a:latin typeface="Comic Sans MS"/>
                <a:cs typeface="Comic Sans MS"/>
              </a:rPr>
              <a:t>e</a:t>
            </a:r>
            <a:r>
              <a:rPr lang="en-US" sz="2200" spc="-10" dirty="0">
                <a:latin typeface="Comic Sans MS"/>
                <a:cs typeface="Comic Sans MS"/>
              </a:rPr>
              <a:t>xpect</a:t>
            </a:r>
            <a:r>
              <a:rPr lang="en-US" sz="2200" dirty="0">
                <a:latin typeface="Comic Sans MS"/>
                <a:cs typeface="Comic Sans MS"/>
              </a:rPr>
              <a:t>ed</a:t>
            </a:r>
            <a:r>
              <a:rPr lang="en-US" sz="2200" spc="70" dirty="0">
                <a:latin typeface="Times New Roman"/>
                <a:cs typeface="Times New Roman"/>
              </a:rPr>
              <a:t> </a:t>
            </a:r>
            <a:r>
              <a:rPr lang="en-US" sz="2200" spc="-5" dirty="0">
                <a:latin typeface="Comic Sans MS"/>
                <a:cs typeface="Comic Sans MS"/>
              </a:rPr>
              <a:t>de</a:t>
            </a:r>
            <a:r>
              <a:rPr lang="en-US" sz="2200" spc="5" dirty="0">
                <a:latin typeface="Comic Sans MS"/>
                <a:cs typeface="Comic Sans MS"/>
              </a:rPr>
              <a:t>l</a:t>
            </a:r>
            <a:r>
              <a:rPr lang="en-US" sz="2200" spc="-5" dirty="0">
                <a:latin typeface="Comic Sans MS"/>
                <a:cs typeface="Comic Sans MS"/>
              </a:rPr>
              <a:t>i</a:t>
            </a:r>
            <a:r>
              <a:rPr lang="en-US" sz="2200" spc="-15" dirty="0">
                <a:latin typeface="Comic Sans MS"/>
                <a:cs typeface="Comic Sans MS"/>
              </a:rPr>
              <a:t>v</a:t>
            </a:r>
            <a:r>
              <a:rPr lang="en-US" sz="2200" dirty="0">
                <a:latin typeface="Comic Sans MS"/>
                <a:cs typeface="Comic Sans MS"/>
              </a:rPr>
              <a:t>er</a:t>
            </a:r>
            <a:r>
              <a:rPr lang="en-US" sz="2200" spc="-15" dirty="0">
                <a:latin typeface="Comic Sans MS"/>
                <a:cs typeface="Comic Sans MS"/>
              </a:rPr>
              <a:t>a</a:t>
            </a:r>
            <a:r>
              <a:rPr lang="en-US" sz="2200" spc="10" dirty="0">
                <a:latin typeface="Comic Sans MS"/>
                <a:cs typeface="Comic Sans MS"/>
              </a:rPr>
              <a:t>b</a:t>
            </a:r>
            <a:r>
              <a:rPr lang="en-US" sz="2200" dirty="0">
                <a:latin typeface="Comic Sans MS"/>
                <a:cs typeface="Comic Sans MS"/>
              </a:rPr>
              <a:t>l</a:t>
            </a:r>
            <a:r>
              <a:rPr lang="en-US" sz="2200" spc="-10" dirty="0">
                <a:latin typeface="Comic Sans MS"/>
                <a:cs typeface="Comic Sans MS"/>
              </a:rPr>
              <a:t>es</a:t>
            </a:r>
            <a:r>
              <a:rPr lang="en-US" sz="2200" spc="85" dirty="0">
                <a:latin typeface="Times New Roman"/>
                <a:cs typeface="Times New Roman"/>
              </a:rPr>
              <a:t> </a:t>
            </a:r>
            <a:r>
              <a:rPr lang="en-US" sz="2200" spc="10" dirty="0">
                <a:latin typeface="Comic Sans MS"/>
                <a:cs typeface="Comic Sans MS"/>
              </a:rPr>
              <a:t>b</a:t>
            </a:r>
            <a:r>
              <a:rPr lang="en-US" sz="2200" spc="-10" dirty="0">
                <a:latin typeface="Comic Sans MS"/>
                <a:cs typeface="Comic Sans MS"/>
              </a:rPr>
              <a:t>y</a:t>
            </a:r>
            <a:r>
              <a:rPr lang="en-US" sz="2200" spc="50" dirty="0">
                <a:latin typeface="Times New Roman"/>
                <a:cs typeface="Times New Roman"/>
              </a:rPr>
              <a:t> </a:t>
            </a:r>
            <a:r>
              <a:rPr lang="en-US" sz="2200" spc="-5" dirty="0">
                <a:latin typeface="Comic Sans MS"/>
                <a:cs typeface="Comic Sans MS"/>
              </a:rPr>
              <a:t>de</a:t>
            </a:r>
            <a:r>
              <a:rPr lang="en-US" sz="2200" spc="5" dirty="0">
                <a:latin typeface="Comic Sans MS"/>
                <a:cs typeface="Comic Sans MS"/>
              </a:rPr>
              <a:t>s</a:t>
            </a:r>
            <a:r>
              <a:rPr lang="en-US" sz="2200" spc="-5" dirty="0">
                <a:latin typeface="Comic Sans MS"/>
                <a:cs typeface="Comic Sans MS"/>
              </a:rPr>
              <a:t>ign</a:t>
            </a:r>
            <a:r>
              <a:rPr lang="en-US" sz="2200" spc="-10" dirty="0">
                <a:latin typeface="Comic Sans MS"/>
                <a:cs typeface="Comic Sans MS"/>
              </a:rPr>
              <a:t>at</a:t>
            </a:r>
            <a:r>
              <a:rPr lang="en-US" sz="2200" dirty="0">
                <a:latin typeface="Comic Sans MS"/>
                <a:cs typeface="Comic Sans MS"/>
              </a:rPr>
              <a:t>ed</a:t>
            </a:r>
            <a:r>
              <a:rPr lang="en-US" sz="2200" spc="114" dirty="0">
                <a:latin typeface="Times New Roman"/>
                <a:cs typeface="Times New Roman"/>
              </a:rPr>
              <a:t> </a:t>
            </a:r>
            <a:r>
              <a:rPr lang="en-US" sz="2200" spc="-5" dirty="0">
                <a:latin typeface="Comic Sans MS"/>
                <a:cs typeface="Comic Sans MS"/>
              </a:rPr>
              <a:t>Super</a:t>
            </a:r>
            <a:r>
              <a:rPr lang="en-US" sz="2200" spc="-15" dirty="0">
                <a:latin typeface="Comic Sans MS"/>
                <a:cs typeface="Comic Sans MS"/>
              </a:rPr>
              <a:t>v</a:t>
            </a:r>
            <a:r>
              <a:rPr lang="en-US" sz="2200" spc="-5" dirty="0">
                <a:latin typeface="Comic Sans MS"/>
                <a:cs typeface="Comic Sans MS"/>
              </a:rPr>
              <a:t>i</a:t>
            </a:r>
            <a:r>
              <a:rPr lang="en-US" sz="2200" spc="5" dirty="0">
                <a:latin typeface="Comic Sans MS"/>
                <a:cs typeface="Comic Sans MS"/>
              </a:rPr>
              <a:t>s</a:t>
            </a:r>
            <a:r>
              <a:rPr lang="en-US" sz="2200" spc="-25" dirty="0">
                <a:latin typeface="Comic Sans MS"/>
                <a:cs typeface="Comic Sans MS"/>
              </a:rPr>
              <a:t>o</a:t>
            </a:r>
            <a:r>
              <a:rPr lang="en-US" sz="2200" spc="-5" dirty="0">
                <a:latin typeface="Comic Sans MS"/>
                <a:cs typeface="Comic Sans MS"/>
              </a:rPr>
              <a:t>r</a:t>
            </a:r>
            <a:r>
              <a:rPr lang="en-US" sz="2200" dirty="0">
                <a:latin typeface="Comic Sans MS"/>
                <a:cs typeface="Comic Sans MS"/>
              </a:rPr>
              <a:t>s</a:t>
            </a:r>
            <a:r>
              <a:rPr lang="en-US" sz="2200" spc="85" dirty="0">
                <a:latin typeface="Times New Roman"/>
                <a:cs typeface="Times New Roman"/>
              </a:rPr>
              <a:t> </a:t>
            </a:r>
            <a:r>
              <a:rPr lang="en-US" sz="2200" spc="-5" dirty="0">
                <a:latin typeface="Comic Sans MS"/>
                <a:cs typeface="Comic Sans MS"/>
              </a:rPr>
              <a:t>i</a:t>
            </a:r>
            <a:r>
              <a:rPr lang="en-US" sz="2200" dirty="0">
                <a:latin typeface="Comic Sans MS"/>
                <a:cs typeface="Comic Sans MS"/>
              </a:rPr>
              <a:t>n</a:t>
            </a:r>
            <a:r>
              <a:rPr lang="en-US" sz="2200" spc="70" dirty="0">
                <a:latin typeface="Times New Roman"/>
                <a:cs typeface="Times New Roman"/>
              </a:rPr>
              <a:t> </a:t>
            </a:r>
            <a:r>
              <a:rPr lang="en-US" sz="2200" spc="-5" dirty="0">
                <a:latin typeface="Comic Sans MS"/>
                <a:cs typeface="Comic Sans MS"/>
              </a:rPr>
              <a:t>c</a:t>
            </a:r>
            <a:r>
              <a:rPr lang="en-US" sz="2200" spc="-25" dirty="0">
                <a:latin typeface="Comic Sans MS"/>
                <a:cs typeface="Comic Sans MS"/>
              </a:rPr>
              <a:t>o</a:t>
            </a:r>
            <a:r>
              <a:rPr lang="en-US" sz="2200" spc="-10" dirty="0">
                <a:latin typeface="Comic Sans MS"/>
                <a:cs typeface="Comic Sans MS"/>
              </a:rPr>
              <a:t>n</a:t>
            </a:r>
            <a:r>
              <a:rPr lang="en-US" sz="2200" spc="-5" dirty="0">
                <a:latin typeface="Comic Sans MS"/>
                <a:cs typeface="Comic Sans MS"/>
              </a:rPr>
              <a:t>s</a:t>
            </a:r>
            <a:r>
              <a:rPr lang="en-US" sz="2200" spc="-10" dirty="0">
                <a:latin typeface="Comic Sans MS"/>
                <a:cs typeface="Comic Sans MS"/>
              </a:rPr>
              <a:t>u</a:t>
            </a:r>
            <a:r>
              <a:rPr lang="en-US" sz="2200" dirty="0">
                <a:latin typeface="Comic Sans MS"/>
                <a:cs typeface="Comic Sans MS"/>
              </a:rPr>
              <a:t>l</a:t>
            </a:r>
            <a:r>
              <a:rPr lang="en-US" sz="2200" spc="-10" dirty="0">
                <a:latin typeface="Comic Sans MS"/>
                <a:cs typeface="Comic Sans MS"/>
              </a:rPr>
              <a:t>t</a:t>
            </a:r>
            <a:r>
              <a:rPr lang="en-US" sz="2200" spc="-20" dirty="0">
                <a:latin typeface="Comic Sans MS"/>
                <a:cs typeface="Comic Sans MS"/>
              </a:rPr>
              <a:t>a</a:t>
            </a:r>
            <a:r>
              <a:rPr lang="en-US" sz="2200" spc="-10" dirty="0">
                <a:latin typeface="Comic Sans MS"/>
                <a:cs typeface="Comic Sans MS"/>
              </a:rPr>
              <a:t>t</a:t>
            </a:r>
            <a:r>
              <a:rPr lang="en-US" sz="2200" spc="-5" dirty="0">
                <a:latin typeface="Comic Sans MS"/>
                <a:cs typeface="Comic Sans MS"/>
              </a:rPr>
              <a:t>i</a:t>
            </a:r>
            <a:r>
              <a:rPr lang="en-US" sz="2200" spc="-15" dirty="0">
                <a:latin typeface="Comic Sans MS"/>
                <a:cs typeface="Comic Sans MS"/>
              </a:rPr>
              <a:t>o</a:t>
            </a:r>
            <a:r>
              <a:rPr lang="en-US" sz="2200" dirty="0">
                <a:latin typeface="Comic Sans MS"/>
                <a:cs typeface="Comic Sans MS"/>
              </a:rPr>
              <a:t>n</a:t>
            </a:r>
            <a:r>
              <a:rPr lang="en-US" sz="2200" spc="114" dirty="0">
                <a:latin typeface="Times New Roman"/>
                <a:cs typeface="Times New Roman"/>
              </a:rPr>
              <a:t> </a:t>
            </a:r>
            <a:r>
              <a:rPr lang="en-US" sz="2200" spc="10" dirty="0">
                <a:latin typeface="Comic Sans MS"/>
                <a:cs typeface="Comic Sans MS"/>
              </a:rPr>
              <a:t>w</a:t>
            </a:r>
            <a:r>
              <a:rPr lang="en-US" sz="2200" spc="-5" dirty="0">
                <a:latin typeface="Comic Sans MS"/>
                <a:cs typeface="Comic Sans MS"/>
              </a:rPr>
              <a:t>i</a:t>
            </a:r>
            <a:r>
              <a:rPr lang="en-US" sz="2200" spc="-10" dirty="0">
                <a:latin typeface="Comic Sans MS"/>
                <a:cs typeface="Comic Sans MS"/>
              </a:rPr>
              <a:t>t</a:t>
            </a:r>
            <a:r>
              <a:rPr lang="en-US" sz="2200" spc="-15" dirty="0">
                <a:latin typeface="Comic Sans MS"/>
                <a:cs typeface="Comic Sans MS"/>
              </a:rPr>
              <a:t>h</a:t>
            </a:r>
            <a:r>
              <a:rPr lang="en-US" sz="2200" spc="-5" dirty="0">
                <a:latin typeface="Times New Roman"/>
                <a:cs typeface="Times New Roman"/>
              </a:rPr>
              <a:t> </a:t>
            </a:r>
            <a:r>
              <a:rPr lang="en-US" sz="2200" spc="-10" dirty="0">
                <a:latin typeface="Comic Sans MS"/>
                <a:cs typeface="Comic Sans MS"/>
              </a:rPr>
              <a:t>th</a:t>
            </a:r>
            <a:r>
              <a:rPr lang="en-US" sz="2200" dirty="0">
                <a:latin typeface="Comic Sans MS"/>
                <a:cs typeface="Comic Sans MS"/>
              </a:rPr>
              <a:t>e</a:t>
            </a:r>
            <a:r>
              <a:rPr lang="en-US" sz="2200" spc="70" dirty="0">
                <a:latin typeface="Times New Roman"/>
                <a:cs typeface="Times New Roman"/>
              </a:rPr>
              <a:t> </a:t>
            </a:r>
            <a:r>
              <a:rPr lang="en-US" sz="2200" spc="-5" dirty="0">
                <a:latin typeface="Comic Sans MS"/>
                <a:cs typeface="Comic Sans MS"/>
              </a:rPr>
              <a:t>S</a:t>
            </a:r>
            <a:r>
              <a:rPr lang="en-US" sz="2200" spc="-15" dirty="0">
                <a:latin typeface="Comic Sans MS"/>
                <a:cs typeface="Comic Sans MS"/>
              </a:rPr>
              <a:t>ta</a:t>
            </a:r>
            <a:r>
              <a:rPr lang="en-US" sz="2200" spc="-5" dirty="0">
                <a:latin typeface="Comic Sans MS"/>
                <a:cs typeface="Comic Sans MS"/>
              </a:rPr>
              <a:t>f</a:t>
            </a:r>
            <a:r>
              <a:rPr lang="en-US" sz="2200" dirty="0">
                <a:latin typeface="Comic Sans MS"/>
                <a:cs typeface="Comic Sans MS"/>
              </a:rPr>
              <a:t>f</a:t>
            </a:r>
            <a:r>
              <a:rPr lang="en-US" sz="2200" spc="114" dirty="0">
                <a:latin typeface="Times New Roman"/>
                <a:cs typeface="Times New Roman"/>
              </a:rPr>
              <a:t> </a:t>
            </a:r>
            <a:r>
              <a:rPr lang="en-US" sz="2200" spc="-15" dirty="0">
                <a:latin typeface="Comic Sans MS"/>
                <a:cs typeface="Comic Sans MS"/>
              </a:rPr>
              <a:t>a</a:t>
            </a:r>
            <a:r>
              <a:rPr lang="en-US" sz="2200" dirty="0">
                <a:latin typeface="Comic Sans MS"/>
                <a:cs typeface="Comic Sans MS"/>
              </a:rPr>
              <a:t>t</a:t>
            </a:r>
            <a:r>
              <a:rPr lang="en-US" sz="2200" spc="90" dirty="0">
                <a:latin typeface="Times New Roman"/>
                <a:cs typeface="Times New Roman"/>
              </a:rPr>
              <a:t> </a:t>
            </a:r>
            <a:r>
              <a:rPr lang="en-US" sz="2200" spc="-10" dirty="0">
                <a:latin typeface="Comic Sans MS"/>
                <a:cs typeface="Comic Sans MS"/>
              </a:rPr>
              <a:t>th</a:t>
            </a:r>
            <a:r>
              <a:rPr lang="en-US" sz="2200" dirty="0">
                <a:latin typeface="Comic Sans MS"/>
                <a:cs typeface="Comic Sans MS"/>
              </a:rPr>
              <a:t>e</a:t>
            </a:r>
            <a:r>
              <a:rPr lang="en-US" sz="2200" spc="95" dirty="0">
                <a:latin typeface="Times New Roman"/>
                <a:cs typeface="Times New Roman"/>
              </a:rPr>
              <a:t> </a:t>
            </a:r>
            <a:r>
              <a:rPr lang="en-US" sz="2200" spc="5" dirty="0">
                <a:latin typeface="Comic Sans MS"/>
                <a:cs typeface="Comic Sans MS"/>
              </a:rPr>
              <a:t>b</a:t>
            </a:r>
            <a:r>
              <a:rPr lang="en-US" sz="2200" dirty="0">
                <a:latin typeface="Comic Sans MS"/>
                <a:cs typeface="Comic Sans MS"/>
              </a:rPr>
              <a:t>egi</a:t>
            </a:r>
            <a:r>
              <a:rPr lang="en-US" sz="2200" spc="-15" dirty="0">
                <a:latin typeface="Comic Sans MS"/>
                <a:cs typeface="Comic Sans MS"/>
              </a:rPr>
              <a:t>n</a:t>
            </a:r>
            <a:r>
              <a:rPr lang="en-US" sz="2200" spc="-10" dirty="0">
                <a:latin typeface="Comic Sans MS"/>
                <a:cs typeface="Comic Sans MS"/>
              </a:rPr>
              <a:t>n</a:t>
            </a:r>
            <a:r>
              <a:rPr lang="en-US" sz="2200" spc="-5" dirty="0">
                <a:latin typeface="Comic Sans MS"/>
                <a:cs typeface="Comic Sans MS"/>
              </a:rPr>
              <a:t>i</a:t>
            </a:r>
            <a:r>
              <a:rPr lang="en-US" sz="2200" spc="-10" dirty="0">
                <a:latin typeface="Comic Sans MS"/>
                <a:cs typeface="Comic Sans MS"/>
              </a:rPr>
              <a:t>n</a:t>
            </a:r>
            <a:r>
              <a:rPr lang="en-US" sz="2200" dirty="0">
                <a:latin typeface="Comic Sans MS"/>
                <a:cs typeface="Comic Sans MS"/>
              </a:rPr>
              <a:t>g</a:t>
            </a:r>
            <a:r>
              <a:rPr lang="en-US" sz="2200" spc="55" dirty="0">
                <a:latin typeface="Times New Roman"/>
                <a:cs typeface="Times New Roman"/>
              </a:rPr>
              <a:t> </a:t>
            </a:r>
            <a:r>
              <a:rPr lang="en-US" sz="2200" spc="-15" dirty="0">
                <a:latin typeface="Comic Sans MS"/>
                <a:cs typeface="Comic Sans MS"/>
              </a:rPr>
              <a:t>o</a:t>
            </a:r>
            <a:r>
              <a:rPr lang="en-US" sz="2200" dirty="0">
                <a:latin typeface="Comic Sans MS"/>
                <a:cs typeface="Comic Sans MS"/>
              </a:rPr>
              <a:t>f</a:t>
            </a:r>
            <a:r>
              <a:rPr lang="en-US" sz="2200" spc="95" dirty="0">
                <a:latin typeface="Times New Roman"/>
                <a:cs typeface="Times New Roman"/>
              </a:rPr>
              <a:t> </a:t>
            </a:r>
            <a:r>
              <a:rPr lang="en-US" sz="2200" spc="-10" dirty="0">
                <a:latin typeface="Comic Sans MS"/>
                <a:cs typeface="Comic Sans MS"/>
              </a:rPr>
              <a:t>th</a:t>
            </a:r>
            <a:r>
              <a:rPr lang="en-US" sz="2200" dirty="0">
                <a:latin typeface="Comic Sans MS"/>
                <a:cs typeface="Comic Sans MS"/>
              </a:rPr>
              <a:t>e</a:t>
            </a:r>
            <a:r>
              <a:rPr lang="en-US" sz="2200" spc="95" dirty="0">
                <a:latin typeface="Times New Roman"/>
                <a:cs typeface="Times New Roman"/>
              </a:rPr>
              <a:t> </a:t>
            </a:r>
            <a:r>
              <a:rPr lang="en-US" sz="2200" dirty="0">
                <a:latin typeface="Comic Sans MS"/>
                <a:cs typeface="Comic Sans MS"/>
              </a:rPr>
              <a:t>P</a:t>
            </a:r>
            <a:r>
              <a:rPr lang="en-US" sz="2200" spc="-10" dirty="0">
                <a:latin typeface="Comic Sans MS"/>
                <a:cs typeface="Comic Sans MS"/>
              </a:rPr>
              <a:t>e</a:t>
            </a:r>
            <a:r>
              <a:rPr lang="en-US" sz="2200" spc="-5" dirty="0">
                <a:latin typeface="Comic Sans MS"/>
                <a:cs typeface="Comic Sans MS"/>
              </a:rPr>
              <a:t>rf</a:t>
            </a:r>
            <a:r>
              <a:rPr lang="en-US" sz="2200" spc="-20" dirty="0">
                <a:latin typeface="Comic Sans MS"/>
                <a:cs typeface="Comic Sans MS"/>
              </a:rPr>
              <a:t>o</a:t>
            </a:r>
            <a:r>
              <a:rPr lang="en-US" sz="2200" spc="-5" dirty="0">
                <a:latin typeface="Comic Sans MS"/>
                <a:cs typeface="Comic Sans MS"/>
              </a:rPr>
              <a:t>r</a:t>
            </a:r>
            <a:r>
              <a:rPr lang="en-US" sz="2200" spc="-10" dirty="0">
                <a:latin typeface="Comic Sans MS"/>
                <a:cs typeface="Comic Sans MS"/>
              </a:rPr>
              <a:t>m</a:t>
            </a:r>
            <a:r>
              <a:rPr lang="en-US" sz="2200" spc="-15" dirty="0">
                <a:latin typeface="Comic Sans MS"/>
                <a:cs typeface="Comic Sans MS"/>
              </a:rPr>
              <a:t>a</a:t>
            </a:r>
            <a:r>
              <a:rPr lang="en-US" sz="2200" spc="-10" dirty="0">
                <a:latin typeface="Comic Sans MS"/>
                <a:cs typeface="Comic Sans MS"/>
              </a:rPr>
              <a:t>n</a:t>
            </a:r>
            <a:r>
              <a:rPr lang="en-US" sz="2200" spc="5" dirty="0">
                <a:latin typeface="Comic Sans MS"/>
                <a:cs typeface="Comic Sans MS"/>
              </a:rPr>
              <a:t>c</a:t>
            </a:r>
            <a:r>
              <a:rPr lang="en-US" sz="2200" dirty="0">
                <a:latin typeface="Comic Sans MS"/>
                <a:cs typeface="Comic Sans MS"/>
              </a:rPr>
              <a:t>e</a:t>
            </a:r>
            <a:r>
              <a:rPr lang="en-US" sz="2200" spc="120" dirty="0">
                <a:latin typeface="Times New Roman"/>
                <a:cs typeface="Times New Roman"/>
              </a:rPr>
              <a:t> </a:t>
            </a:r>
            <a:r>
              <a:rPr lang="en-US" sz="2200" spc="-10" dirty="0">
                <a:latin typeface="Comic Sans MS"/>
                <a:cs typeface="Comic Sans MS"/>
              </a:rPr>
              <a:t>M</a:t>
            </a:r>
            <a:r>
              <a:rPr lang="en-US" sz="2200" spc="-15" dirty="0">
                <a:latin typeface="Comic Sans MS"/>
                <a:cs typeface="Comic Sans MS"/>
              </a:rPr>
              <a:t>a</a:t>
            </a:r>
            <a:r>
              <a:rPr lang="en-US" sz="2200" spc="-10" dirty="0">
                <a:latin typeface="Comic Sans MS"/>
                <a:cs typeface="Comic Sans MS"/>
              </a:rPr>
              <a:t>n</a:t>
            </a:r>
            <a:r>
              <a:rPr lang="en-US" sz="2200" spc="-15" dirty="0">
                <a:latin typeface="Comic Sans MS"/>
                <a:cs typeface="Comic Sans MS"/>
              </a:rPr>
              <a:t>a</a:t>
            </a:r>
            <a:r>
              <a:rPr lang="en-US" sz="2200" dirty="0">
                <a:latin typeface="Comic Sans MS"/>
                <a:cs typeface="Comic Sans MS"/>
              </a:rPr>
              <a:t>ge</a:t>
            </a:r>
            <a:r>
              <a:rPr lang="en-US" sz="2200" spc="-10" dirty="0">
                <a:latin typeface="Comic Sans MS"/>
                <a:cs typeface="Comic Sans MS"/>
              </a:rPr>
              <a:t>m</a:t>
            </a:r>
            <a:r>
              <a:rPr lang="en-US" sz="2200" dirty="0">
                <a:latin typeface="Comic Sans MS"/>
                <a:cs typeface="Comic Sans MS"/>
              </a:rPr>
              <a:t>e</a:t>
            </a:r>
            <a:r>
              <a:rPr lang="en-US" sz="2200" spc="-15" dirty="0">
                <a:latin typeface="Comic Sans MS"/>
                <a:cs typeface="Comic Sans MS"/>
              </a:rPr>
              <a:t>n</a:t>
            </a:r>
            <a:r>
              <a:rPr lang="en-US" sz="2200" dirty="0">
                <a:latin typeface="Comic Sans MS"/>
                <a:cs typeface="Comic Sans MS"/>
              </a:rPr>
              <a:t>t</a:t>
            </a:r>
            <a:r>
              <a:rPr lang="en-US" sz="2200" spc="114" dirty="0">
                <a:latin typeface="Times New Roman"/>
                <a:cs typeface="Times New Roman"/>
              </a:rPr>
              <a:t> </a:t>
            </a:r>
            <a:r>
              <a:rPr lang="en-US" sz="2200" spc="-10" dirty="0">
                <a:latin typeface="Comic Sans MS"/>
                <a:cs typeface="Comic Sans MS"/>
              </a:rPr>
              <a:t>C</a:t>
            </a:r>
            <a:r>
              <a:rPr lang="en-US" sz="2200" spc="-5" dirty="0">
                <a:latin typeface="Comic Sans MS"/>
                <a:cs typeface="Comic Sans MS"/>
              </a:rPr>
              <a:t>ir</a:t>
            </a:r>
            <a:r>
              <a:rPr lang="en-US" sz="2200" spc="5" dirty="0">
                <a:latin typeface="Comic Sans MS"/>
                <a:cs typeface="Comic Sans MS"/>
              </a:rPr>
              <a:t>cl</a:t>
            </a:r>
            <a:r>
              <a:rPr lang="en-US" sz="2200" dirty="0">
                <a:latin typeface="Comic Sans MS"/>
                <a:cs typeface="Comic Sans MS"/>
              </a:rPr>
              <a:t>e</a:t>
            </a:r>
            <a:r>
              <a:rPr lang="en-US" sz="2200" spc="70" dirty="0">
                <a:latin typeface="Times New Roman"/>
                <a:cs typeface="Times New Roman"/>
              </a:rPr>
              <a:t> </a:t>
            </a:r>
            <a:r>
              <a:rPr lang="en-US" sz="2200" spc="-5" dirty="0">
                <a:latin typeface="Comic Sans MS"/>
                <a:cs typeface="Comic Sans MS"/>
              </a:rPr>
              <a:t>in</a:t>
            </a:r>
            <a:r>
              <a:rPr lang="en-US" sz="2200" spc="-5" dirty="0">
                <a:latin typeface="Times New Roman"/>
                <a:cs typeface="Times New Roman"/>
              </a:rPr>
              <a:t> </a:t>
            </a:r>
            <a:r>
              <a:rPr lang="en-US" sz="2200" spc="-10" dirty="0">
                <a:latin typeface="Comic Sans MS"/>
                <a:cs typeface="Comic Sans MS"/>
              </a:rPr>
              <a:t>t</a:t>
            </a:r>
            <a:r>
              <a:rPr lang="en-US" sz="2200" spc="-25" dirty="0">
                <a:latin typeface="Comic Sans MS"/>
                <a:cs typeface="Comic Sans MS"/>
              </a:rPr>
              <a:t>h</a:t>
            </a:r>
            <a:r>
              <a:rPr lang="en-US" sz="2200" spc="-10" dirty="0">
                <a:latin typeface="Comic Sans MS"/>
                <a:cs typeface="Comic Sans MS"/>
              </a:rPr>
              <a:t>e</a:t>
            </a:r>
            <a:r>
              <a:rPr lang="en-US" sz="2200" spc="75" dirty="0">
                <a:latin typeface="Times New Roman"/>
                <a:cs typeface="Times New Roman"/>
              </a:rPr>
              <a:t> </a:t>
            </a:r>
            <a:r>
              <a:rPr lang="en-US" sz="2200" spc="-15" dirty="0">
                <a:latin typeface="Comic Sans MS"/>
                <a:cs typeface="Comic Sans MS"/>
              </a:rPr>
              <a:t>rep</a:t>
            </a:r>
            <a:r>
              <a:rPr lang="en-US" sz="2200" spc="-25" dirty="0">
                <a:latin typeface="Comic Sans MS"/>
                <a:cs typeface="Comic Sans MS"/>
              </a:rPr>
              <a:t>o</a:t>
            </a:r>
            <a:r>
              <a:rPr lang="en-US" sz="2200" spc="-5" dirty="0">
                <a:latin typeface="Comic Sans MS"/>
                <a:cs typeface="Comic Sans MS"/>
              </a:rPr>
              <a:t>r</a:t>
            </a:r>
            <a:r>
              <a:rPr lang="en-US" sz="2200" spc="-10" dirty="0">
                <a:latin typeface="Comic Sans MS"/>
                <a:cs typeface="Comic Sans MS"/>
              </a:rPr>
              <a:t>t</a:t>
            </a:r>
            <a:r>
              <a:rPr lang="en-US" sz="2200" spc="-5" dirty="0">
                <a:latin typeface="Comic Sans MS"/>
                <a:cs typeface="Comic Sans MS"/>
              </a:rPr>
              <a:t>i</a:t>
            </a:r>
            <a:r>
              <a:rPr lang="en-US" sz="2200" spc="-10" dirty="0">
                <a:latin typeface="Comic Sans MS"/>
                <a:cs typeface="Comic Sans MS"/>
              </a:rPr>
              <a:t>ng</a:t>
            </a:r>
            <a:r>
              <a:rPr lang="en-US" sz="2200" spc="100" dirty="0">
                <a:latin typeface="Times New Roman"/>
                <a:cs typeface="Times New Roman"/>
              </a:rPr>
              <a:t> </a:t>
            </a:r>
            <a:r>
              <a:rPr lang="en-US" sz="2200" spc="-10" dirty="0">
                <a:latin typeface="Comic Sans MS"/>
                <a:cs typeface="Comic Sans MS"/>
              </a:rPr>
              <a:t>ye</a:t>
            </a:r>
            <a:r>
              <a:rPr lang="en-US" sz="2200" spc="-25" dirty="0">
                <a:latin typeface="Comic Sans MS"/>
                <a:cs typeface="Comic Sans MS"/>
              </a:rPr>
              <a:t>a</a:t>
            </a:r>
            <a:r>
              <a:rPr lang="en-US" sz="2200" spc="-5" dirty="0">
                <a:latin typeface="Comic Sans MS"/>
                <a:cs typeface="Comic Sans MS"/>
              </a:rPr>
              <a:t>r.</a:t>
            </a:r>
            <a:endParaRPr lang="en-US" sz="2200" dirty="0">
              <a:latin typeface="Comic Sans MS"/>
              <a:cs typeface="Comic Sans MS"/>
            </a:endParaRPr>
          </a:p>
          <a:p>
            <a:pPr>
              <a:lnSpc>
                <a:spcPct val="100000"/>
              </a:lnSpc>
              <a:spcBef>
                <a:spcPts val="46"/>
              </a:spcBef>
            </a:pPr>
            <a:endParaRPr lang="en-US" sz="2200" dirty="0">
              <a:latin typeface="Times New Roman"/>
              <a:cs typeface="Times New Roman"/>
            </a:endParaRPr>
          </a:p>
          <a:p>
            <a:pPr marL="268605" marR="83185" indent="-256540">
              <a:lnSpc>
                <a:spcPct val="100000"/>
              </a:lnSpc>
              <a:tabLst>
                <a:tab pos="268605" algn="l"/>
              </a:tabLst>
            </a:pPr>
            <a:r>
              <a:rPr lang="en-US" sz="2200" spc="5" dirty="0">
                <a:solidFill>
                  <a:srgbClr val="2CA1BE"/>
                </a:solidFill>
                <a:latin typeface="Wingdings 3"/>
                <a:cs typeface="Wingdings 3"/>
              </a:rPr>
              <a:t></a:t>
            </a:r>
            <a:r>
              <a:rPr lang="en-US" sz="2200" spc="5" dirty="0">
                <a:solidFill>
                  <a:srgbClr val="2CA1BE"/>
                </a:solidFill>
                <a:latin typeface="Times New Roman"/>
                <a:cs typeface="Times New Roman"/>
              </a:rPr>
              <a:t>	</a:t>
            </a:r>
            <a:r>
              <a:rPr lang="en-US" sz="2200" spc="-15" dirty="0">
                <a:latin typeface="Comic Sans MS"/>
                <a:cs typeface="Comic Sans MS"/>
              </a:rPr>
              <a:t>T</a:t>
            </a:r>
            <a:r>
              <a:rPr lang="en-US" sz="2200" spc="-25" dirty="0">
                <a:latin typeface="Comic Sans MS"/>
                <a:cs typeface="Comic Sans MS"/>
              </a:rPr>
              <a:t>h</a:t>
            </a:r>
            <a:r>
              <a:rPr lang="en-US" sz="2200" spc="-10" dirty="0">
                <a:latin typeface="Comic Sans MS"/>
                <a:cs typeface="Comic Sans MS"/>
              </a:rPr>
              <a:t>e</a:t>
            </a:r>
            <a:r>
              <a:rPr lang="en-US" sz="2200" spc="75" dirty="0">
                <a:latin typeface="Times New Roman"/>
                <a:cs typeface="Times New Roman"/>
              </a:rPr>
              <a:t> </a:t>
            </a:r>
            <a:r>
              <a:rPr lang="en-US" sz="2200" dirty="0">
                <a:latin typeface="Comic Sans MS"/>
                <a:cs typeface="Comic Sans MS"/>
              </a:rPr>
              <a:t>e</a:t>
            </a:r>
            <a:r>
              <a:rPr lang="en-US" sz="2200" spc="-15" dirty="0">
                <a:latin typeface="Comic Sans MS"/>
                <a:cs typeface="Comic Sans MS"/>
              </a:rPr>
              <a:t>v</a:t>
            </a:r>
            <a:r>
              <a:rPr lang="en-US" sz="2200" spc="-20" dirty="0">
                <a:latin typeface="Comic Sans MS"/>
                <a:cs typeface="Comic Sans MS"/>
              </a:rPr>
              <a:t>a</a:t>
            </a:r>
            <a:r>
              <a:rPr lang="en-US" sz="2200" dirty="0">
                <a:latin typeface="Comic Sans MS"/>
                <a:cs typeface="Comic Sans MS"/>
              </a:rPr>
              <a:t>l</a:t>
            </a:r>
            <a:r>
              <a:rPr lang="en-US" sz="2200" spc="-10" dirty="0">
                <a:latin typeface="Comic Sans MS"/>
                <a:cs typeface="Comic Sans MS"/>
              </a:rPr>
              <a:t>u</a:t>
            </a:r>
            <a:r>
              <a:rPr lang="en-US" sz="2200" spc="-20" dirty="0">
                <a:latin typeface="Comic Sans MS"/>
                <a:cs typeface="Comic Sans MS"/>
              </a:rPr>
              <a:t>a</a:t>
            </a:r>
            <a:r>
              <a:rPr lang="en-US" sz="2200" spc="-10" dirty="0">
                <a:latin typeface="Comic Sans MS"/>
                <a:cs typeface="Comic Sans MS"/>
              </a:rPr>
              <a:t>t</a:t>
            </a:r>
            <a:r>
              <a:rPr lang="en-US" sz="2200" spc="-5" dirty="0">
                <a:latin typeface="Comic Sans MS"/>
                <a:cs typeface="Comic Sans MS"/>
              </a:rPr>
              <a:t>i</a:t>
            </a:r>
            <a:r>
              <a:rPr lang="en-US" sz="2200" spc="-15" dirty="0">
                <a:latin typeface="Comic Sans MS"/>
                <a:cs typeface="Comic Sans MS"/>
              </a:rPr>
              <a:t>o</a:t>
            </a:r>
            <a:r>
              <a:rPr lang="en-US" sz="2200" dirty="0">
                <a:latin typeface="Comic Sans MS"/>
                <a:cs typeface="Comic Sans MS"/>
              </a:rPr>
              <a:t>n</a:t>
            </a:r>
            <a:r>
              <a:rPr lang="en-US" sz="2200" spc="114" dirty="0">
                <a:latin typeface="Times New Roman"/>
                <a:cs typeface="Times New Roman"/>
              </a:rPr>
              <a:t> </a:t>
            </a:r>
            <a:r>
              <a:rPr lang="en-US" sz="2200" dirty="0">
                <a:latin typeface="Comic Sans MS"/>
                <a:cs typeface="Comic Sans MS"/>
              </a:rPr>
              <a:t>pr</a:t>
            </a:r>
            <a:r>
              <a:rPr lang="en-US" sz="2200" spc="-20" dirty="0">
                <a:latin typeface="Comic Sans MS"/>
                <a:cs typeface="Comic Sans MS"/>
              </a:rPr>
              <a:t>o</a:t>
            </a:r>
            <a:r>
              <a:rPr lang="en-US" sz="2200" spc="-5" dirty="0">
                <a:latin typeface="Comic Sans MS"/>
                <a:cs typeface="Comic Sans MS"/>
              </a:rPr>
              <a:t>c</a:t>
            </a:r>
            <a:r>
              <a:rPr lang="en-US" sz="2200" spc="-10" dirty="0">
                <a:latin typeface="Comic Sans MS"/>
                <a:cs typeface="Comic Sans MS"/>
              </a:rPr>
              <a:t>e</a:t>
            </a:r>
            <a:r>
              <a:rPr lang="en-US" sz="2200" spc="-5" dirty="0">
                <a:latin typeface="Comic Sans MS"/>
                <a:cs typeface="Comic Sans MS"/>
              </a:rPr>
              <a:t>s</a:t>
            </a:r>
            <a:r>
              <a:rPr lang="en-US" sz="2200" spc="-10" dirty="0">
                <a:latin typeface="Comic Sans MS"/>
                <a:cs typeface="Comic Sans MS"/>
              </a:rPr>
              <a:t>s</a:t>
            </a:r>
            <a:r>
              <a:rPr lang="en-US" sz="2200" spc="85" dirty="0">
                <a:latin typeface="Times New Roman"/>
                <a:cs typeface="Times New Roman"/>
              </a:rPr>
              <a:t> </a:t>
            </a:r>
            <a:r>
              <a:rPr lang="en-US" sz="2200" spc="10" dirty="0">
                <a:latin typeface="Comic Sans MS"/>
                <a:cs typeface="Comic Sans MS"/>
              </a:rPr>
              <a:t>w</a:t>
            </a:r>
            <a:r>
              <a:rPr lang="en-US" sz="2200" spc="-25" dirty="0">
                <a:latin typeface="Comic Sans MS"/>
                <a:cs typeface="Comic Sans MS"/>
              </a:rPr>
              <a:t>o</a:t>
            </a:r>
            <a:r>
              <a:rPr lang="en-US" sz="2200" spc="-10" dirty="0">
                <a:latin typeface="Comic Sans MS"/>
                <a:cs typeface="Comic Sans MS"/>
              </a:rPr>
              <a:t>u</a:t>
            </a:r>
            <a:r>
              <a:rPr lang="en-US" sz="2200" dirty="0">
                <a:latin typeface="Comic Sans MS"/>
                <a:cs typeface="Comic Sans MS"/>
              </a:rPr>
              <a:t>ld</a:t>
            </a:r>
            <a:r>
              <a:rPr lang="en-US" sz="2200" spc="75" dirty="0">
                <a:latin typeface="Times New Roman"/>
                <a:cs typeface="Times New Roman"/>
              </a:rPr>
              <a:t> </a:t>
            </a:r>
            <a:r>
              <a:rPr lang="en-US" sz="2200" spc="-10" dirty="0">
                <a:latin typeface="Comic Sans MS"/>
                <a:cs typeface="Comic Sans MS"/>
              </a:rPr>
              <a:t>t</a:t>
            </a:r>
            <a:r>
              <a:rPr lang="en-US" sz="2200" spc="-25" dirty="0">
                <a:latin typeface="Comic Sans MS"/>
                <a:cs typeface="Comic Sans MS"/>
              </a:rPr>
              <a:t>h</a:t>
            </a:r>
            <a:r>
              <a:rPr lang="en-US" sz="2200" dirty="0">
                <a:latin typeface="Comic Sans MS"/>
                <a:cs typeface="Comic Sans MS"/>
              </a:rPr>
              <a:t>en</a:t>
            </a:r>
            <a:r>
              <a:rPr lang="en-US" sz="2200" spc="90" dirty="0">
                <a:latin typeface="Times New Roman"/>
                <a:cs typeface="Times New Roman"/>
              </a:rPr>
              <a:t> </a:t>
            </a:r>
            <a:r>
              <a:rPr lang="en-US" sz="2200" spc="-5" dirty="0">
                <a:latin typeface="Comic Sans MS"/>
                <a:cs typeface="Comic Sans MS"/>
              </a:rPr>
              <a:t>f</a:t>
            </a:r>
            <a:r>
              <a:rPr lang="en-US" sz="2200" spc="-15" dirty="0">
                <a:latin typeface="Comic Sans MS"/>
                <a:cs typeface="Comic Sans MS"/>
              </a:rPr>
              <a:t>o</a:t>
            </a:r>
            <a:r>
              <a:rPr lang="en-US" sz="2200" dirty="0">
                <a:latin typeface="Comic Sans MS"/>
                <a:cs typeface="Comic Sans MS"/>
              </a:rPr>
              <a:t>ll</a:t>
            </a:r>
            <a:r>
              <a:rPr lang="en-US" sz="2200" spc="-25" dirty="0">
                <a:latin typeface="Comic Sans MS"/>
                <a:cs typeface="Comic Sans MS"/>
              </a:rPr>
              <a:t>o</a:t>
            </a:r>
            <a:r>
              <a:rPr lang="en-US" sz="2200" dirty="0">
                <a:latin typeface="Comic Sans MS"/>
                <a:cs typeface="Comic Sans MS"/>
              </a:rPr>
              <a:t>w</a:t>
            </a:r>
            <a:r>
              <a:rPr lang="en-US" sz="2200" spc="90" dirty="0">
                <a:latin typeface="Times New Roman"/>
                <a:cs typeface="Times New Roman"/>
              </a:rPr>
              <a:t> </a:t>
            </a:r>
            <a:r>
              <a:rPr lang="en-US" sz="2200" spc="-20" dirty="0">
                <a:latin typeface="Comic Sans MS"/>
                <a:cs typeface="Comic Sans MS"/>
              </a:rPr>
              <a:t>a</a:t>
            </a:r>
            <a:r>
              <a:rPr lang="en-US" sz="2200" dirty="0">
                <a:latin typeface="Comic Sans MS"/>
                <a:cs typeface="Comic Sans MS"/>
              </a:rPr>
              <a:t>t</a:t>
            </a:r>
            <a:r>
              <a:rPr lang="en-US" sz="2200" spc="90" dirty="0">
                <a:latin typeface="Times New Roman"/>
                <a:cs typeface="Times New Roman"/>
              </a:rPr>
              <a:t> </a:t>
            </a:r>
            <a:r>
              <a:rPr lang="en-US" sz="2200" spc="-10" dirty="0">
                <a:latin typeface="Comic Sans MS"/>
                <a:cs typeface="Comic Sans MS"/>
              </a:rPr>
              <a:t>t</a:t>
            </a:r>
            <a:r>
              <a:rPr lang="en-US" sz="2200" spc="-25" dirty="0">
                <a:latin typeface="Comic Sans MS"/>
                <a:cs typeface="Comic Sans MS"/>
              </a:rPr>
              <a:t>h</a:t>
            </a:r>
            <a:r>
              <a:rPr lang="en-US" sz="2200" spc="-10" dirty="0">
                <a:latin typeface="Comic Sans MS"/>
                <a:cs typeface="Comic Sans MS"/>
              </a:rPr>
              <a:t>e</a:t>
            </a:r>
            <a:r>
              <a:rPr lang="en-US" sz="2200" spc="120" dirty="0">
                <a:latin typeface="Times New Roman"/>
                <a:cs typeface="Times New Roman"/>
              </a:rPr>
              <a:t> </a:t>
            </a:r>
            <a:r>
              <a:rPr lang="en-US" sz="2200" dirty="0">
                <a:latin typeface="Comic Sans MS"/>
                <a:cs typeface="Comic Sans MS"/>
              </a:rPr>
              <a:t>e</a:t>
            </a:r>
            <a:r>
              <a:rPr lang="en-US" sz="2200" spc="-10" dirty="0">
                <a:latin typeface="Comic Sans MS"/>
                <a:cs typeface="Comic Sans MS"/>
              </a:rPr>
              <a:t>n</a:t>
            </a:r>
            <a:r>
              <a:rPr lang="en-US" sz="2200" dirty="0">
                <a:latin typeface="Comic Sans MS"/>
                <a:cs typeface="Comic Sans MS"/>
              </a:rPr>
              <a:t>d</a:t>
            </a:r>
            <a:r>
              <a:rPr lang="en-US" sz="2200" spc="75" dirty="0">
                <a:latin typeface="Times New Roman"/>
                <a:cs typeface="Times New Roman"/>
              </a:rPr>
              <a:t> </a:t>
            </a:r>
            <a:r>
              <a:rPr lang="en-US" sz="2200" spc="-25" dirty="0">
                <a:latin typeface="Comic Sans MS"/>
                <a:cs typeface="Comic Sans MS"/>
              </a:rPr>
              <a:t>o</a:t>
            </a:r>
            <a:r>
              <a:rPr lang="en-US" sz="2200" dirty="0">
                <a:latin typeface="Comic Sans MS"/>
                <a:cs typeface="Comic Sans MS"/>
              </a:rPr>
              <a:t>f</a:t>
            </a:r>
            <a:r>
              <a:rPr lang="en-US" sz="2200" spc="95" dirty="0">
                <a:latin typeface="Times New Roman"/>
                <a:cs typeface="Times New Roman"/>
              </a:rPr>
              <a:t> </a:t>
            </a:r>
            <a:r>
              <a:rPr lang="en-US" sz="2200" spc="-10" dirty="0">
                <a:latin typeface="Comic Sans MS"/>
                <a:cs typeface="Comic Sans MS"/>
              </a:rPr>
              <a:t>t</a:t>
            </a:r>
            <a:r>
              <a:rPr lang="en-US" sz="2200" spc="-25" dirty="0">
                <a:latin typeface="Comic Sans MS"/>
                <a:cs typeface="Comic Sans MS"/>
              </a:rPr>
              <a:t>h</a:t>
            </a:r>
            <a:r>
              <a:rPr lang="en-US" sz="2200" spc="-10" dirty="0">
                <a:latin typeface="Comic Sans MS"/>
                <a:cs typeface="Comic Sans MS"/>
              </a:rPr>
              <a:t>e</a:t>
            </a:r>
            <a:r>
              <a:rPr lang="en-US" sz="2200" spc="120" dirty="0">
                <a:latin typeface="Times New Roman"/>
                <a:cs typeface="Times New Roman"/>
              </a:rPr>
              <a:t> </a:t>
            </a:r>
            <a:r>
              <a:rPr lang="en-US" sz="2200" spc="-10" dirty="0">
                <a:latin typeface="Comic Sans MS"/>
                <a:cs typeface="Comic Sans MS"/>
              </a:rPr>
              <a:t>ye</a:t>
            </a:r>
            <a:r>
              <a:rPr lang="en-US" sz="2200" spc="-25" dirty="0">
                <a:latin typeface="Comic Sans MS"/>
                <a:cs typeface="Comic Sans MS"/>
              </a:rPr>
              <a:t>a</a:t>
            </a:r>
            <a:r>
              <a:rPr lang="en-US" sz="2200" dirty="0">
                <a:latin typeface="Comic Sans MS"/>
                <a:cs typeface="Comic Sans MS"/>
              </a:rPr>
              <a:t>r</a:t>
            </a:r>
            <a:r>
              <a:rPr lang="en-US" sz="2200" spc="100" dirty="0">
                <a:latin typeface="Times New Roman"/>
                <a:cs typeface="Times New Roman"/>
              </a:rPr>
              <a:t> </a:t>
            </a:r>
            <a:r>
              <a:rPr lang="en-US" sz="2200" spc="10" dirty="0">
                <a:latin typeface="Comic Sans MS"/>
                <a:cs typeface="Comic Sans MS"/>
              </a:rPr>
              <a:t>w</a:t>
            </a:r>
            <a:r>
              <a:rPr lang="en-US" sz="2200" spc="-5" dirty="0">
                <a:latin typeface="Comic Sans MS"/>
                <a:cs typeface="Comic Sans MS"/>
              </a:rPr>
              <a:t>i</a:t>
            </a:r>
            <a:r>
              <a:rPr lang="en-US" sz="2200" spc="-10" dirty="0">
                <a:latin typeface="Comic Sans MS"/>
                <a:cs typeface="Comic Sans MS"/>
              </a:rPr>
              <a:t>t</a:t>
            </a:r>
            <a:r>
              <a:rPr lang="en-US" sz="2200" spc="-15" dirty="0">
                <a:latin typeface="Comic Sans MS"/>
                <a:cs typeface="Comic Sans MS"/>
              </a:rPr>
              <a:t>h</a:t>
            </a:r>
            <a:r>
              <a:rPr lang="en-US" sz="2200" spc="-5" dirty="0">
                <a:latin typeface="Times New Roman"/>
                <a:cs typeface="Times New Roman"/>
              </a:rPr>
              <a:t> </a:t>
            </a:r>
            <a:r>
              <a:rPr lang="en-US" sz="2200" spc="-5" dirty="0">
                <a:latin typeface="Comic Sans MS"/>
                <a:cs typeface="Comic Sans MS"/>
              </a:rPr>
              <a:t>i</a:t>
            </a:r>
            <a:r>
              <a:rPr lang="en-US" sz="2200" spc="-10" dirty="0">
                <a:latin typeface="Comic Sans MS"/>
                <a:cs typeface="Comic Sans MS"/>
              </a:rPr>
              <a:t>n</a:t>
            </a:r>
            <a:r>
              <a:rPr lang="en-US" sz="2200" spc="-5" dirty="0">
                <a:latin typeface="Comic Sans MS"/>
                <a:cs typeface="Comic Sans MS"/>
              </a:rPr>
              <a:t>di</a:t>
            </a:r>
            <a:r>
              <a:rPr lang="en-US" sz="2200" spc="-15" dirty="0">
                <a:latin typeface="Comic Sans MS"/>
                <a:cs typeface="Comic Sans MS"/>
              </a:rPr>
              <a:t>v</a:t>
            </a:r>
            <a:r>
              <a:rPr lang="en-US" sz="2200" spc="-5" dirty="0">
                <a:latin typeface="Comic Sans MS"/>
                <a:cs typeface="Comic Sans MS"/>
              </a:rPr>
              <a:t>idu</a:t>
            </a:r>
            <a:r>
              <a:rPr lang="en-US" sz="2200" spc="-10" dirty="0">
                <a:latin typeface="Comic Sans MS"/>
                <a:cs typeface="Comic Sans MS"/>
              </a:rPr>
              <a:t>a</a:t>
            </a:r>
            <a:r>
              <a:rPr lang="en-US" sz="2200" spc="-5" dirty="0">
                <a:latin typeface="Comic Sans MS"/>
                <a:cs typeface="Comic Sans MS"/>
              </a:rPr>
              <a:t>l</a:t>
            </a:r>
            <a:r>
              <a:rPr lang="en-US" sz="2200" spc="85" dirty="0">
                <a:latin typeface="Times New Roman"/>
                <a:cs typeface="Times New Roman"/>
              </a:rPr>
              <a:t> </a:t>
            </a:r>
            <a:r>
              <a:rPr lang="en-US" sz="2200" spc="-5" dirty="0">
                <a:latin typeface="Comic Sans MS"/>
                <a:cs typeface="Comic Sans MS"/>
              </a:rPr>
              <a:t>s</a:t>
            </a:r>
            <a:r>
              <a:rPr lang="en-US" sz="2200" spc="-10" dirty="0">
                <a:latin typeface="Comic Sans MS"/>
                <a:cs typeface="Comic Sans MS"/>
              </a:rPr>
              <a:t>t</a:t>
            </a:r>
            <a:r>
              <a:rPr lang="en-US" sz="2200" spc="-20" dirty="0">
                <a:latin typeface="Comic Sans MS"/>
                <a:cs typeface="Comic Sans MS"/>
              </a:rPr>
              <a:t>a</a:t>
            </a:r>
            <a:r>
              <a:rPr lang="en-US" sz="2200" spc="-5" dirty="0">
                <a:latin typeface="Comic Sans MS"/>
                <a:cs typeface="Comic Sans MS"/>
              </a:rPr>
              <a:t>f</a:t>
            </a:r>
            <a:r>
              <a:rPr lang="en-US" sz="2200" dirty="0">
                <a:latin typeface="Comic Sans MS"/>
                <a:cs typeface="Comic Sans MS"/>
              </a:rPr>
              <a:t>f</a:t>
            </a:r>
            <a:r>
              <a:rPr lang="en-US" sz="2200" spc="95" dirty="0">
                <a:latin typeface="Times New Roman"/>
                <a:cs typeface="Times New Roman"/>
              </a:rPr>
              <a:t> </a:t>
            </a:r>
            <a:r>
              <a:rPr lang="en-US" sz="2200" spc="-15" dirty="0">
                <a:latin typeface="Comic Sans MS"/>
                <a:cs typeface="Comic Sans MS"/>
              </a:rPr>
              <a:t>(</a:t>
            </a:r>
            <a:r>
              <a:rPr lang="en-US" sz="2200" spc="-25" dirty="0" err="1">
                <a:latin typeface="Comic Sans MS"/>
                <a:cs typeface="Comic Sans MS"/>
              </a:rPr>
              <a:t>A</a:t>
            </a:r>
            <a:r>
              <a:rPr lang="en-US" sz="2200" spc="-10" dirty="0" err="1">
                <a:latin typeface="Comic Sans MS"/>
                <a:cs typeface="Comic Sans MS"/>
              </a:rPr>
              <a:t>p</a:t>
            </a:r>
            <a:r>
              <a:rPr lang="en-US" sz="2200" spc="-15" dirty="0" err="1">
                <a:latin typeface="Comic Sans MS"/>
                <a:cs typeface="Comic Sans MS"/>
              </a:rPr>
              <a:t>p</a:t>
            </a:r>
            <a:r>
              <a:rPr lang="en-US" sz="2200" spc="-5" dirty="0" err="1">
                <a:latin typeface="Comic Sans MS"/>
                <a:cs typeface="Comic Sans MS"/>
              </a:rPr>
              <a:t>r</a:t>
            </a:r>
            <a:r>
              <a:rPr lang="en-US" sz="2200" spc="-10" dirty="0" err="1">
                <a:latin typeface="Comic Sans MS"/>
                <a:cs typeface="Comic Sans MS"/>
              </a:rPr>
              <a:t>a</a:t>
            </a:r>
            <a:r>
              <a:rPr lang="en-US" sz="2200" spc="-5" dirty="0" err="1">
                <a:latin typeface="Comic Sans MS"/>
                <a:cs typeface="Comic Sans MS"/>
              </a:rPr>
              <a:t>i</a:t>
            </a:r>
            <a:r>
              <a:rPr lang="en-US" sz="2200" spc="5" dirty="0" err="1">
                <a:latin typeface="Comic Sans MS"/>
                <a:cs typeface="Comic Sans MS"/>
              </a:rPr>
              <a:t>s</a:t>
            </a:r>
            <a:r>
              <a:rPr lang="en-US" sz="2200" spc="-10" dirty="0" err="1">
                <a:latin typeface="Comic Sans MS"/>
                <a:cs typeface="Comic Sans MS"/>
              </a:rPr>
              <a:t>ee</a:t>
            </a:r>
            <a:r>
              <a:rPr lang="en-US" sz="2200" spc="-10" dirty="0">
                <a:latin typeface="Comic Sans MS"/>
                <a:cs typeface="Comic Sans MS"/>
              </a:rPr>
              <a:t>)</a:t>
            </a:r>
            <a:r>
              <a:rPr lang="en-US" sz="2200" spc="105" dirty="0">
                <a:latin typeface="Times New Roman"/>
                <a:cs typeface="Times New Roman"/>
              </a:rPr>
              <a:t> </a:t>
            </a:r>
            <a:r>
              <a:rPr lang="en-US" sz="2200" spc="-5" dirty="0">
                <a:latin typeface="Comic Sans MS"/>
                <a:cs typeface="Comic Sans MS"/>
              </a:rPr>
              <a:t>fir</a:t>
            </a:r>
            <a:r>
              <a:rPr lang="en-US" sz="2200" spc="5" dirty="0">
                <a:latin typeface="Comic Sans MS"/>
                <a:cs typeface="Comic Sans MS"/>
              </a:rPr>
              <a:t>s</a:t>
            </a:r>
            <a:r>
              <a:rPr lang="en-US" sz="2200" dirty="0">
                <a:latin typeface="Comic Sans MS"/>
                <a:cs typeface="Comic Sans MS"/>
              </a:rPr>
              <a:t>t</a:t>
            </a:r>
            <a:r>
              <a:rPr lang="en-US" sz="2200" spc="65" dirty="0">
                <a:latin typeface="Times New Roman"/>
                <a:cs typeface="Times New Roman"/>
              </a:rPr>
              <a:t> </a:t>
            </a:r>
            <a:r>
              <a:rPr lang="en-US" sz="2200" spc="-20" dirty="0">
                <a:latin typeface="Comic Sans MS"/>
                <a:cs typeface="Comic Sans MS"/>
              </a:rPr>
              <a:t>a</a:t>
            </a:r>
            <a:r>
              <a:rPr lang="en-US" sz="2200" spc="-5" dirty="0">
                <a:latin typeface="Comic Sans MS"/>
                <a:cs typeface="Comic Sans MS"/>
              </a:rPr>
              <a:t>ss</a:t>
            </a:r>
            <a:r>
              <a:rPr lang="en-US" sz="2200" spc="-10" dirty="0">
                <a:latin typeface="Comic Sans MS"/>
                <a:cs typeface="Comic Sans MS"/>
              </a:rPr>
              <a:t>e</a:t>
            </a:r>
            <a:r>
              <a:rPr lang="en-US" sz="2200" spc="-5" dirty="0">
                <a:latin typeface="Comic Sans MS"/>
                <a:cs typeface="Comic Sans MS"/>
              </a:rPr>
              <a:t>ssi</a:t>
            </a:r>
            <a:r>
              <a:rPr lang="en-US" sz="2200" spc="-10" dirty="0">
                <a:latin typeface="Comic Sans MS"/>
                <a:cs typeface="Comic Sans MS"/>
              </a:rPr>
              <a:t>ng</a:t>
            </a:r>
            <a:r>
              <a:rPr lang="en-US" sz="2200" spc="55" dirty="0">
                <a:latin typeface="Times New Roman"/>
                <a:cs typeface="Times New Roman"/>
              </a:rPr>
              <a:t> </a:t>
            </a:r>
            <a:r>
              <a:rPr lang="en-US" sz="2200" spc="-20" dirty="0">
                <a:latin typeface="Comic Sans MS"/>
                <a:cs typeface="Comic Sans MS"/>
              </a:rPr>
              <a:t>a</a:t>
            </a:r>
            <a:r>
              <a:rPr lang="en-US" sz="2200" spc="-10" dirty="0">
                <a:latin typeface="Comic Sans MS"/>
                <a:cs typeface="Comic Sans MS"/>
              </a:rPr>
              <a:t>n</a:t>
            </a:r>
            <a:r>
              <a:rPr lang="en-US" sz="2200" dirty="0">
                <a:latin typeface="Comic Sans MS"/>
                <a:cs typeface="Comic Sans MS"/>
              </a:rPr>
              <a:t>d</a:t>
            </a:r>
            <a:r>
              <a:rPr lang="en-US" sz="2200" spc="95" dirty="0">
                <a:latin typeface="Times New Roman"/>
                <a:cs typeface="Times New Roman"/>
              </a:rPr>
              <a:t> </a:t>
            </a:r>
            <a:r>
              <a:rPr lang="en-US" sz="2200" spc="-5" dirty="0">
                <a:latin typeface="Comic Sans MS"/>
                <a:cs typeface="Comic Sans MS"/>
              </a:rPr>
              <a:t>sc</a:t>
            </a:r>
            <a:r>
              <a:rPr lang="en-US" sz="2200" spc="-25" dirty="0">
                <a:latin typeface="Comic Sans MS"/>
                <a:cs typeface="Comic Sans MS"/>
              </a:rPr>
              <a:t>o</a:t>
            </a:r>
            <a:r>
              <a:rPr lang="en-US" sz="2200" spc="-5" dirty="0">
                <a:latin typeface="Comic Sans MS"/>
                <a:cs typeface="Comic Sans MS"/>
              </a:rPr>
              <a:t>ri</a:t>
            </a:r>
            <a:r>
              <a:rPr lang="en-US" sz="2200" spc="-10" dirty="0">
                <a:latin typeface="Comic Sans MS"/>
                <a:cs typeface="Comic Sans MS"/>
              </a:rPr>
              <a:t>ng</a:t>
            </a:r>
            <a:r>
              <a:rPr lang="en-US" sz="2200" spc="55" dirty="0">
                <a:latin typeface="Times New Roman"/>
                <a:cs typeface="Times New Roman"/>
              </a:rPr>
              <a:t> </a:t>
            </a:r>
            <a:r>
              <a:rPr lang="en-US" sz="2200" spc="-10" dirty="0">
                <a:latin typeface="Comic Sans MS"/>
                <a:cs typeface="Comic Sans MS"/>
              </a:rPr>
              <a:t>t</a:t>
            </a:r>
            <a:r>
              <a:rPr lang="en-US" sz="2200" spc="-25" dirty="0">
                <a:latin typeface="Comic Sans MS"/>
                <a:cs typeface="Comic Sans MS"/>
              </a:rPr>
              <a:t>h</a:t>
            </a:r>
            <a:r>
              <a:rPr lang="en-US" sz="2200" spc="-10" dirty="0">
                <a:latin typeface="Comic Sans MS"/>
                <a:cs typeface="Comic Sans MS"/>
              </a:rPr>
              <a:t>e</a:t>
            </a:r>
            <a:r>
              <a:rPr lang="en-US" sz="2200" spc="-25" dirty="0">
                <a:latin typeface="Comic Sans MS"/>
                <a:cs typeface="Comic Sans MS"/>
              </a:rPr>
              <a:t>m</a:t>
            </a:r>
            <a:r>
              <a:rPr lang="en-US" sz="2200" spc="-5" dirty="0">
                <a:latin typeface="Comic Sans MS"/>
                <a:cs typeface="Comic Sans MS"/>
              </a:rPr>
              <a:t>s</a:t>
            </a:r>
            <a:r>
              <a:rPr lang="en-US" sz="2200" spc="-10" dirty="0">
                <a:latin typeface="Comic Sans MS"/>
                <a:cs typeface="Comic Sans MS"/>
              </a:rPr>
              <a:t>e</a:t>
            </a:r>
            <a:r>
              <a:rPr lang="en-US" sz="2200" dirty="0">
                <a:latin typeface="Comic Sans MS"/>
                <a:cs typeface="Comic Sans MS"/>
              </a:rPr>
              <a:t>l</a:t>
            </a:r>
            <a:r>
              <a:rPr lang="en-US" sz="2200" spc="-15" dirty="0">
                <a:latin typeface="Comic Sans MS"/>
                <a:cs typeface="Comic Sans MS"/>
              </a:rPr>
              <a:t>v</a:t>
            </a:r>
            <a:r>
              <a:rPr lang="en-US" sz="2200" spc="-10" dirty="0">
                <a:latin typeface="Comic Sans MS"/>
                <a:cs typeface="Comic Sans MS"/>
              </a:rPr>
              <a:t>e</a:t>
            </a:r>
            <a:r>
              <a:rPr lang="en-US" sz="2200" spc="-5" dirty="0">
                <a:latin typeface="Comic Sans MS"/>
                <a:cs typeface="Comic Sans MS"/>
              </a:rPr>
              <a:t>s</a:t>
            </a:r>
            <a:r>
              <a:rPr lang="en-US" sz="2200" dirty="0">
                <a:latin typeface="Comic Sans MS"/>
                <a:cs typeface="Comic Sans MS"/>
              </a:rPr>
              <a:t>.</a:t>
            </a:r>
          </a:p>
          <a:p>
            <a:pPr marL="268605" marR="154940">
              <a:lnSpc>
                <a:spcPct val="97800"/>
              </a:lnSpc>
              <a:spcBef>
                <a:spcPts val="50"/>
              </a:spcBef>
            </a:pPr>
            <a:r>
              <a:rPr lang="en-US" sz="2200" spc="-10" dirty="0">
                <a:latin typeface="Comic Sans MS"/>
                <a:cs typeface="Comic Sans MS"/>
              </a:rPr>
              <a:t>U</a:t>
            </a:r>
            <a:r>
              <a:rPr lang="en-US" sz="2200" dirty="0">
                <a:latin typeface="Comic Sans MS"/>
                <a:cs typeface="Comic Sans MS"/>
              </a:rPr>
              <a:t>p</a:t>
            </a:r>
            <a:r>
              <a:rPr lang="en-US" sz="2200" spc="-20" dirty="0">
                <a:latin typeface="Comic Sans MS"/>
                <a:cs typeface="Comic Sans MS"/>
              </a:rPr>
              <a:t>o</a:t>
            </a:r>
            <a:r>
              <a:rPr lang="en-US" sz="2200" dirty="0">
                <a:latin typeface="Comic Sans MS"/>
                <a:cs typeface="Comic Sans MS"/>
              </a:rPr>
              <a:t>n</a:t>
            </a:r>
            <a:r>
              <a:rPr lang="en-US" sz="2200" spc="70" dirty="0">
                <a:latin typeface="Times New Roman"/>
                <a:cs typeface="Times New Roman"/>
              </a:rPr>
              <a:t> </a:t>
            </a:r>
            <a:r>
              <a:rPr lang="en-US" sz="2200" spc="5" dirty="0">
                <a:latin typeface="Comic Sans MS"/>
                <a:cs typeface="Comic Sans MS"/>
              </a:rPr>
              <a:t>c</a:t>
            </a:r>
            <a:r>
              <a:rPr lang="en-US" sz="2200" spc="-15" dirty="0">
                <a:latin typeface="Comic Sans MS"/>
                <a:cs typeface="Comic Sans MS"/>
              </a:rPr>
              <a:t>o</a:t>
            </a:r>
            <a:r>
              <a:rPr lang="en-US" sz="2200" spc="-10" dirty="0">
                <a:latin typeface="Comic Sans MS"/>
                <a:cs typeface="Comic Sans MS"/>
              </a:rPr>
              <a:t>m</a:t>
            </a:r>
            <a:r>
              <a:rPr lang="en-US" sz="2200" dirty="0">
                <a:latin typeface="Comic Sans MS"/>
                <a:cs typeface="Comic Sans MS"/>
              </a:rPr>
              <a:t>ple</a:t>
            </a:r>
            <a:r>
              <a:rPr lang="en-US" sz="2200" spc="-15" dirty="0">
                <a:latin typeface="Comic Sans MS"/>
                <a:cs typeface="Comic Sans MS"/>
              </a:rPr>
              <a:t>t</a:t>
            </a:r>
            <a:r>
              <a:rPr lang="en-US" sz="2200" spc="-5" dirty="0">
                <a:latin typeface="Comic Sans MS"/>
                <a:cs typeface="Comic Sans MS"/>
              </a:rPr>
              <a:t>i</a:t>
            </a:r>
            <a:r>
              <a:rPr lang="en-US" sz="2200" spc="-15" dirty="0">
                <a:latin typeface="Comic Sans MS"/>
                <a:cs typeface="Comic Sans MS"/>
              </a:rPr>
              <a:t>o</a:t>
            </a:r>
            <a:r>
              <a:rPr lang="en-US" sz="2200" dirty="0">
                <a:latin typeface="Comic Sans MS"/>
                <a:cs typeface="Comic Sans MS"/>
              </a:rPr>
              <a:t>n</a:t>
            </a:r>
            <a:r>
              <a:rPr lang="en-US" sz="2200" spc="114" dirty="0">
                <a:latin typeface="Times New Roman"/>
                <a:cs typeface="Times New Roman"/>
              </a:rPr>
              <a:t> </a:t>
            </a:r>
            <a:r>
              <a:rPr lang="en-US" sz="2200" spc="-15" dirty="0">
                <a:latin typeface="Comic Sans MS"/>
                <a:cs typeface="Comic Sans MS"/>
              </a:rPr>
              <a:t>o</a:t>
            </a:r>
            <a:r>
              <a:rPr lang="en-US" sz="2200" dirty="0">
                <a:latin typeface="Comic Sans MS"/>
                <a:cs typeface="Comic Sans MS"/>
              </a:rPr>
              <a:t>f</a:t>
            </a:r>
            <a:r>
              <a:rPr lang="en-US" sz="2200" spc="95" dirty="0">
                <a:latin typeface="Times New Roman"/>
                <a:cs typeface="Times New Roman"/>
              </a:rPr>
              <a:t> </a:t>
            </a:r>
            <a:r>
              <a:rPr lang="en-US" sz="2200" spc="-10" dirty="0">
                <a:latin typeface="Comic Sans MS"/>
                <a:cs typeface="Comic Sans MS"/>
              </a:rPr>
              <a:t>th</a:t>
            </a:r>
            <a:r>
              <a:rPr lang="en-US" sz="2200" dirty="0">
                <a:latin typeface="Comic Sans MS"/>
                <a:cs typeface="Comic Sans MS"/>
              </a:rPr>
              <a:t>e</a:t>
            </a:r>
            <a:r>
              <a:rPr lang="en-US" sz="2200" spc="95" dirty="0">
                <a:latin typeface="Times New Roman"/>
                <a:cs typeface="Times New Roman"/>
              </a:rPr>
              <a:t> </a:t>
            </a:r>
            <a:r>
              <a:rPr lang="en-US" sz="2200" spc="-15" dirty="0">
                <a:latin typeface="Comic Sans MS"/>
                <a:cs typeface="Comic Sans MS"/>
              </a:rPr>
              <a:t>a</a:t>
            </a:r>
            <a:r>
              <a:rPr lang="en-US" sz="2200" spc="5" dirty="0">
                <a:latin typeface="Comic Sans MS"/>
                <a:cs typeface="Comic Sans MS"/>
              </a:rPr>
              <a:t>b</a:t>
            </a:r>
            <a:r>
              <a:rPr lang="en-US" sz="2200" spc="-15" dirty="0">
                <a:latin typeface="Comic Sans MS"/>
                <a:cs typeface="Comic Sans MS"/>
              </a:rPr>
              <a:t>ov</a:t>
            </a:r>
            <a:r>
              <a:rPr lang="en-US" sz="2200" dirty="0">
                <a:latin typeface="Comic Sans MS"/>
                <a:cs typeface="Comic Sans MS"/>
              </a:rPr>
              <a:t>e,</a:t>
            </a:r>
            <a:r>
              <a:rPr lang="en-US" sz="2200" spc="100" dirty="0">
                <a:latin typeface="Times New Roman"/>
                <a:cs typeface="Times New Roman"/>
              </a:rPr>
              <a:t> </a:t>
            </a:r>
            <a:r>
              <a:rPr lang="en-US" sz="2200" spc="-10" dirty="0">
                <a:latin typeface="Comic Sans MS"/>
                <a:cs typeface="Comic Sans MS"/>
              </a:rPr>
              <a:t>th</a:t>
            </a:r>
            <a:r>
              <a:rPr lang="en-US" sz="2200" dirty="0">
                <a:latin typeface="Comic Sans MS"/>
                <a:cs typeface="Comic Sans MS"/>
              </a:rPr>
              <a:t>e</a:t>
            </a:r>
            <a:r>
              <a:rPr lang="en-US" sz="2200" spc="95" dirty="0">
                <a:latin typeface="Times New Roman"/>
                <a:cs typeface="Times New Roman"/>
              </a:rPr>
              <a:t> </a:t>
            </a:r>
            <a:r>
              <a:rPr lang="en-US" sz="2200" spc="-5" dirty="0">
                <a:latin typeface="Comic Sans MS"/>
                <a:cs typeface="Comic Sans MS"/>
              </a:rPr>
              <a:t>i</a:t>
            </a:r>
            <a:r>
              <a:rPr lang="en-US" sz="2200" spc="-10" dirty="0">
                <a:latin typeface="Comic Sans MS"/>
                <a:cs typeface="Comic Sans MS"/>
              </a:rPr>
              <a:t>mm</a:t>
            </a:r>
            <a:r>
              <a:rPr lang="en-US" sz="2200" dirty="0">
                <a:latin typeface="Comic Sans MS"/>
                <a:cs typeface="Comic Sans MS"/>
              </a:rPr>
              <a:t>e</a:t>
            </a:r>
            <a:r>
              <a:rPr lang="en-US" sz="2200" spc="-10" dirty="0">
                <a:latin typeface="Comic Sans MS"/>
                <a:cs typeface="Comic Sans MS"/>
              </a:rPr>
              <a:t>d</a:t>
            </a:r>
            <a:r>
              <a:rPr lang="en-US" sz="2200" spc="-5" dirty="0">
                <a:latin typeface="Comic Sans MS"/>
                <a:cs typeface="Comic Sans MS"/>
              </a:rPr>
              <a:t>i</a:t>
            </a:r>
            <a:r>
              <a:rPr lang="en-US" sz="2200" spc="-15" dirty="0">
                <a:latin typeface="Comic Sans MS"/>
                <a:cs typeface="Comic Sans MS"/>
              </a:rPr>
              <a:t>a</a:t>
            </a:r>
            <a:r>
              <a:rPr lang="en-US" sz="2200" spc="-10" dirty="0">
                <a:latin typeface="Comic Sans MS"/>
                <a:cs typeface="Comic Sans MS"/>
              </a:rPr>
              <a:t>t</a:t>
            </a:r>
            <a:r>
              <a:rPr lang="en-US" sz="2200" dirty="0">
                <a:latin typeface="Comic Sans MS"/>
                <a:cs typeface="Comic Sans MS"/>
              </a:rPr>
              <a:t>e</a:t>
            </a:r>
            <a:r>
              <a:rPr lang="en-US" sz="2200" spc="145" dirty="0">
                <a:latin typeface="Times New Roman"/>
                <a:cs typeface="Times New Roman"/>
              </a:rPr>
              <a:t> </a:t>
            </a:r>
            <a:r>
              <a:rPr lang="en-US" sz="2200" spc="5" dirty="0">
                <a:latin typeface="Comic Sans MS"/>
                <a:cs typeface="Comic Sans MS"/>
              </a:rPr>
              <a:t>s</a:t>
            </a:r>
            <a:r>
              <a:rPr lang="en-US" sz="2200" dirty="0">
                <a:latin typeface="Comic Sans MS"/>
                <a:cs typeface="Comic Sans MS"/>
              </a:rPr>
              <a:t>u</a:t>
            </a:r>
            <a:r>
              <a:rPr lang="en-US" sz="2200" spc="-5" dirty="0">
                <a:latin typeface="Comic Sans MS"/>
                <a:cs typeface="Comic Sans MS"/>
              </a:rPr>
              <a:t>p</a:t>
            </a:r>
            <a:r>
              <a:rPr lang="en-US" sz="2200" dirty="0">
                <a:latin typeface="Comic Sans MS"/>
                <a:cs typeface="Comic Sans MS"/>
              </a:rPr>
              <a:t>er</a:t>
            </a:r>
            <a:r>
              <a:rPr lang="en-US" sz="2200" spc="-20" dirty="0">
                <a:latin typeface="Comic Sans MS"/>
                <a:cs typeface="Comic Sans MS"/>
              </a:rPr>
              <a:t>v</a:t>
            </a:r>
            <a:r>
              <a:rPr lang="en-US" sz="2200" spc="-5" dirty="0">
                <a:latin typeface="Comic Sans MS"/>
                <a:cs typeface="Comic Sans MS"/>
              </a:rPr>
              <a:t>i</a:t>
            </a:r>
            <a:r>
              <a:rPr lang="en-US" sz="2200" spc="5" dirty="0">
                <a:latin typeface="Comic Sans MS"/>
                <a:cs typeface="Comic Sans MS"/>
              </a:rPr>
              <a:t>s</a:t>
            </a:r>
            <a:r>
              <a:rPr lang="en-US" sz="2200" spc="-15" dirty="0">
                <a:latin typeface="Comic Sans MS"/>
                <a:cs typeface="Comic Sans MS"/>
              </a:rPr>
              <a:t>o</a:t>
            </a:r>
            <a:r>
              <a:rPr lang="en-US" sz="2200" dirty="0">
                <a:latin typeface="Comic Sans MS"/>
                <a:cs typeface="Comic Sans MS"/>
              </a:rPr>
              <a:t>r</a:t>
            </a:r>
            <a:r>
              <a:rPr lang="en-US" sz="2200" spc="75" dirty="0">
                <a:latin typeface="Times New Roman"/>
                <a:cs typeface="Times New Roman"/>
              </a:rPr>
              <a:t> </a:t>
            </a:r>
            <a:r>
              <a:rPr lang="en-US" sz="2200" spc="-15" dirty="0">
                <a:latin typeface="Comic Sans MS"/>
                <a:cs typeface="Comic Sans MS"/>
              </a:rPr>
              <a:t>(</a:t>
            </a:r>
            <a:r>
              <a:rPr lang="en-US" sz="2200" spc="-25" dirty="0">
                <a:latin typeface="Comic Sans MS"/>
                <a:cs typeface="Comic Sans MS"/>
              </a:rPr>
              <a:t>A</a:t>
            </a:r>
            <a:r>
              <a:rPr lang="en-US" sz="2200" dirty="0">
                <a:latin typeface="Comic Sans MS"/>
                <a:cs typeface="Comic Sans MS"/>
              </a:rPr>
              <a:t>p</a:t>
            </a:r>
            <a:r>
              <a:rPr lang="en-US" sz="2200" spc="-10" dirty="0">
                <a:latin typeface="Comic Sans MS"/>
                <a:cs typeface="Comic Sans MS"/>
              </a:rPr>
              <a:t>p</a:t>
            </a:r>
            <a:r>
              <a:rPr lang="en-US" sz="2200" spc="-5" dirty="0">
                <a:latin typeface="Comic Sans MS"/>
                <a:cs typeface="Comic Sans MS"/>
              </a:rPr>
              <a:t>r</a:t>
            </a:r>
            <a:r>
              <a:rPr lang="en-US" sz="2200" spc="-15" dirty="0">
                <a:latin typeface="Comic Sans MS"/>
                <a:cs typeface="Comic Sans MS"/>
              </a:rPr>
              <a:t>a</a:t>
            </a:r>
            <a:r>
              <a:rPr lang="en-US" sz="2200" spc="-5" dirty="0">
                <a:latin typeface="Comic Sans MS"/>
                <a:cs typeface="Comic Sans MS"/>
              </a:rPr>
              <a:t>i</a:t>
            </a:r>
            <a:r>
              <a:rPr lang="en-US" sz="2200" spc="5" dirty="0">
                <a:latin typeface="Comic Sans MS"/>
                <a:cs typeface="Comic Sans MS"/>
              </a:rPr>
              <a:t>s</a:t>
            </a:r>
            <a:r>
              <a:rPr lang="en-US" sz="2200" dirty="0">
                <a:latin typeface="Comic Sans MS"/>
                <a:cs typeface="Comic Sans MS"/>
              </a:rPr>
              <a:t>er)</a:t>
            </a:r>
            <a:r>
              <a:rPr lang="en-US" sz="2200" dirty="0">
                <a:latin typeface="Times New Roman"/>
                <a:cs typeface="Times New Roman"/>
              </a:rPr>
              <a:t> </a:t>
            </a:r>
            <a:r>
              <a:rPr lang="en-US" sz="2200" spc="10" dirty="0">
                <a:latin typeface="Comic Sans MS"/>
                <a:cs typeface="Comic Sans MS"/>
              </a:rPr>
              <a:t>w</a:t>
            </a:r>
            <a:r>
              <a:rPr lang="en-US" sz="2200" spc="-25" dirty="0">
                <a:latin typeface="Comic Sans MS"/>
                <a:cs typeface="Comic Sans MS"/>
              </a:rPr>
              <a:t>o</a:t>
            </a:r>
            <a:r>
              <a:rPr lang="en-US" sz="2200" spc="-10" dirty="0">
                <a:latin typeface="Comic Sans MS"/>
                <a:cs typeface="Comic Sans MS"/>
              </a:rPr>
              <a:t>u</a:t>
            </a:r>
            <a:r>
              <a:rPr lang="en-US" sz="2200" dirty="0">
                <a:latin typeface="Comic Sans MS"/>
                <a:cs typeface="Comic Sans MS"/>
              </a:rPr>
              <a:t>ld</a:t>
            </a:r>
            <a:r>
              <a:rPr lang="en-US" sz="2200" spc="50" dirty="0">
                <a:latin typeface="Times New Roman"/>
                <a:cs typeface="Times New Roman"/>
              </a:rPr>
              <a:t> </a:t>
            </a:r>
            <a:r>
              <a:rPr lang="en-US" sz="2200" spc="-20" dirty="0">
                <a:latin typeface="Comic Sans MS"/>
                <a:cs typeface="Comic Sans MS"/>
              </a:rPr>
              <a:t>a</a:t>
            </a:r>
            <a:r>
              <a:rPr lang="en-US" sz="2200" spc="-5" dirty="0">
                <a:latin typeface="Comic Sans MS"/>
                <a:cs typeface="Comic Sans MS"/>
              </a:rPr>
              <a:t>ss</a:t>
            </a:r>
            <a:r>
              <a:rPr lang="en-US" sz="2200" spc="-10" dirty="0">
                <a:latin typeface="Comic Sans MS"/>
                <a:cs typeface="Comic Sans MS"/>
              </a:rPr>
              <a:t>e</a:t>
            </a:r>
            <a:r>
              <a:rPr lang="en-US" sz="2200" spc="-5" dirty="0">
                <a:latin typeface="Comic Sans MS"/>
                <a:cs typeface="Comic Sans MS"/>
              </a:rPr>
              <a:t>s</a:t>
            </a:r>
            <a:r>
              <a:rPr lang="en-US" sz="2200" spc="-10" dirty="0">
                <a:latin typeface="Comic Sans MS"/>
                <a:cs typeface="Comic Sans MS"/>
              </a:rPr>
              <a:t>s</a:t>
            </a:r>
            <a:r>
              <a:rPr lang="en-US" sz="2200" spc="60" dirty="0">
                <a:latin typeface="Times New Roman"/>
                <a:cs typeface="Times New Roman"/>
              </a:rPr>
              <a:t> </a:t>
            </a:r>
            <a:r>
              <a:rPr lang="en-US" sz="2200" spc="-20" dirty="0">
                <a:latin typeface="Comic Sans MS"/>
                <a:cs typeface="Comic Sans MS"/>
              </a:rPr>
              <a:t>a</a:t>
            </a:r>
            <a:r>
              <a:rPr lang="en-US" sz="2200" spc="-10" dirty="0">
                <a:latin typeface="Comic Sans MS"/>
                <a:cs typeface="Comic Sans MS"/>
              </a:rPr>
              <a:t>n</a:t>
            </a:r>
            <a:r>
              <a:rPr lang="en-US" sz="2200" dirty="0">
                <a:latin typeface="Comic Sans MS"/>
                <a:cs typeface="Comic Sans MS"/>
              </a:rPr>
              <a:t>d</a:t>
            </a:r>
            <a:r>
              <a:rPr lang="en-US" sz="2200" spc="95" dirty="0">
                <a:latin typeface="Times New Roman"/>
                <a:cs typeface="Times New Roman"/>
              </a:rPr>
              <a:t> </a:t>
            </a:r>
            <a:r>
              <a:rPr lang="en-US" sz="2200" spc="-5" dirty="0">
                <a:latin typeface="Comic Sans MS"/>
                <a:cs typeface="Comic Sans MS"/>
              </a:rPr>
              <a:t>sc</a:t>
            </a:r>
            <a:r>
              <a:rPr lang="en-US" sz="2200" spc="-25" dirty="0">
                <a:latin typeface="Comic Sans MS"/>
                <a:cs typeface="Comic Sans MS"/>
              </a:rPr>
              <a:t>o</a:t>
            </a:r>
            <a:r>
              <a:rPr lang="en-US" sz="2200" spc="-5" dirty="0">
                <a:latin typeface="Comic Sans MS"/>
                <a:cs typeface="Comic Sans MS"/>
              </a:rPr>
              <a:t>r</a:t>
            </a:r>
            <a:r>
              <a:rPr lang="en-US" sz="2200" dirty="0">
                <a:latin typeface="Comic Sans MS"/>
                <a:cs typeface="Comic Sans MS"/>
              </a:rPr>
              <a:t>e</a:t>
            </a:r>
            <a:r>
              <a:rPr lang="en-US" sz="2200" spc="75" dirty="0">
                <a:latin typeface="Times New Roman"/>
                <a:cs typeface="Times New Roman"/>
              </a:rPr>
              <a:t> </a:t>
            </a:r>
            <a:r>
              <a:rPr lang="en-US" sz="2200" spc="-10" dirty="0">
                <a:latin typeface="Comic Sans MS"/>
                <a:cs typeface="Comic Sans MS"/>
              </a:rPr>
              <a:t>t</a:t>
            </a:r>
            <a:r>
              <a:rPr lang="en-US" sz="2200" spc="-25" dirty="0">
                <a:latin typeface="Comic Sans MS"/>
                <a:cs typeface="Comic Sans MS"/>
              </a:rPr>
              <a:t>h</a:t>
            </a:r>
            <a:r>
              <a:rPr lang="en-US" sz="2200" spc="-10" dirty="0">
                <a:latin typeface="Comic Sans MS"/>
                <a:cs typeface="Comic Sans MS"/>
              </a:rPr>
              <a:t>e</a:t>
            </a:r>
            <a:r>
              <a:rPr lang="en-US" sz="2200" spc="120" dirty="0">
                <a:latin typeface="Times New Roman"/>
                <a:cs typeface="Times New Roman"/>
              </a:rPr>
              <a:t> </a:t>
            </a:r>
            <a:r>
              <a:rPr lang="en-US" sz="2200" spc="-5" dirty="0">
                <a:latin typeface="Comic Sans MS"/>
                <a:cs typeface="Comic Sans MS"/>
              </a:rPr>
              <a:t>s</a:t>
            </a:r>
            <a:r>
              <a:rPr lang="en-US" sz="2200" spc="-10" dirty="0">
                <a:latin typeface="Comic Sans MS"/>
                <a:cs typeface="Comic Sans MS"/>
              </a:rPr>
              <a:t>t</a:t>
            </a:r>
            <a:r>
              <a:rPr lang="en-US" sz="2200" spc="-20" dirty="0">
                <a:latin typeface="Comic Sans MS"/>
                <a:cs typeface="Comic Sans MS"/>
              </a:rPr>
              <a:t>a</a:t>
            </a:r>
            <a:r>
              <a:rPr lang="en-US" sz="2200" spc="-5" dirty="0">
                <a:latin typeface="Comic Sans MS"/>
                <a:cs typeface="Comic Sans MS"/>
              </a:rPr>
              <a:t>f</a:t>
            </a:r>
            <a:r>
              <a:rPr lang="en-US" sz="2200" dirty="0">
                <a:latin typeface="Comic Sans MS"/>
                <a:cs typeface="Comic Sans MS"/>
              </a:rPr>
              <a:t>f</a:t>
            </a:r>
            <a:r>
              <a:rPr lang="en-US" sz="2200" spc="70" dirty="0">
                <a:latin typeface="Times New Roman"/>
                <a:cs typeface="Times New Roman"/>
              </a:rPr>
              <a:t> </a:t>
            </a:r>
            <a:r>
              <a:rPr lang="en-US" sz="2200" spc="-25" dirty="0">
                <a:latin typeface="Comic Sans MS"/>
                <a:cs typeface="Comic Sans MS"/>
              </a:rPr>
              <a:t>o</a:t>
            </a:r>
            <a:r>
              <a:rPr lang="en-US" sz="2200" spc="10" dirty="0">
                <a:latin typeface="Comic Sans MS"/>
                <a:cs typeface="Comic Sans MS"/>
              </a:rPr>
              <a:t>b</a:t>
            </a:r>
            <a:r>
              <a:rPr lang="en-US" sz="2200" spc="-10" dirty="0">
                <a:latin typeface="Comic Sans MS"/>
                <a:cs typeface="Comic Sans MS"/>
              </a:rPr>
              <a:t>je</a:t>
            </a:r>
            <a:r>
              <a:rPr lang="en-US" sz="2200" spc="-5" dirty="0">
                <a:latin typeface="Comic Sans MS"/>
                <a:cs typeface="Comic Sans MS"/>
              </a:rPr>
              <a:t>c</a:t>
            </a:r>
            <a:r>
              <a:rPr lang="en-US" sz="2200" spc="-10" dirty="0">
                <a:latin typeface="Comic Sans MS"/>
                <a:cs typeface="Comic Sans MS"/>
              </a:rPr>
              <a:t>t</a:t>
            </a:r>
            <a:r>
              <a:rPr lang="en-US" sz="2200" spc="-5" dirty="0">
                <a:latin typeface="Comic Sans MS"/>
                <a:cs typeface="Comic Sans MS"/>
              </a:rPr>
              <a:t>i</a:t>
            </a:r>
            <a:r>
              <a:rPr lang="en-US" sz="2200" spc="-15" dirty="0">
                <a:latin typeface="Comic Sans MS"/>
                <a:cs typeface="Comic Sans MS"/>
              </a:rPr>
              <a:t>v</a:t>
            </a:r>
            <a:r>
              <a:rPr lang="en-US" sz="2200" spc="-10" dirty="0">
                <a:latin typeface="Comic Sans MS"/>
                <a:cs typeface="Comic Sans MS"/>
              </a:rPr>
              <a:t>e</a:t>
            </a:r>
            <a:r>
              <a:rPr lang="en-US" sz="2200" dirty="0">
                <a:latin typeface="Comic Sans MS"/>
                <a:cs typeface="Comic Sans MS"/>
              </a:rPr>
              <a:t>l</a:t>
            </a:r>
            <a:r>
              <a:rPr lang="en-US" sz="2200" spc="-10" dirty="0">
                <a:latin typeface="Comic Sans MS"/>
                <a:cs typeface="Comic Sans MS"/>
              </a:rPr>
              <a:t>y</a:t>
            </a:r>
            <a:r>
              <a:rPr lang="en-US" sz="2200" spc="95" dirty="0">
                <a:latin typeface="Times New Roman"/>
                <a:cs typeface="Times New Roman"/>
              </a:rPr>
              <a:t> </a:t>
            </a:r>
            <a:r>
              <a:rPr lang="en-US" sz="2200" spc="10" dirty="0">
                <a:latin typeface="Comic Sans MS"/>
                <a:cs typeface="Comic Sans MS"/>
              </a:rPr>
              <a:t>b</a:t>
            </a:r>
            <a:r>
              <a:rPr lang="en-US" sz="2200" spc="-20" dirty="0">
                <a:latin typeface="Comic Sans MS"/>
                <a:cs typeface="Comic Sans MS"/>
              </a:rPr>
              <a:t>a</a:t>
            </a:r>
            <a:r>
              <a:rPr lang="en-US" sz="2200" spc="-5" dirty="0">
                <a:latin typeface="Comic Sans MS"/>
                <a:cs typeface="Comic Sans MS"/>
              </a:rPr>
              <a:t>s</a:t>
            </a:r>
            <a:r>
              <a:rPr lang="en-US" sz="2200" dirty="0">
                <a:latin typeface="Comic Sans MS"/>
                <a:cs typeface="Comic Sans MS"/>
              </a:rPr>
              <a:t>ed</a:t>
            </a:r>
            <a:r>
              <a:rPr lang="en-US" sz="2200" spc="70" dirty="0">
                <a:latin typeface="Times New Roman"/>
                <a:cs typeface="Times New Roman"/>
              </a:rPr>
              <a:t> </a:t>
            </a:r>
            <a:r>
              <a:rPr lang="en-US" sz="2200" spc="-25" dirty="0">
                <a:latin typeface="Comic Sans MS"/>
                <a:cs typeface="Comic Sans MS"/>
              </a:rPr>
              <a:t>o</a:t>
            </a:r>
            <a:r>
              <a:rPr lang="en-US" sz="2200" dirty="0">
                <a:latin typeface="Comic Sans MS"/>
                <a:cs typeface="Comic Sans MS"/>
              </a:rPr>
              <a:t>n</a:t>
            </a:r>
            <a:r>
              <a:rPr lang="en-US" sz="2200" spc="90" dirty="0">
                <a:latin typeface="Times New Roman"/>
                <a:cs typeface="Times New Roman"/>
              </a:rPr>
              <a:t> </a:t>
            </a:r>
            <a:r>
              <a:rPr lang="en-US" sz="2200" spc="-25" dirty="0">
                <a:latin typeface="Comic Sans MS"/>
                <a:cs typeface="Comic Sans MS"/>
              </a:rPr>
              <a:t>h</a:t>
            </a:r>
            <a:r>
              <a:rPr lang="en-US" sz="2200" spc="-5" dirty="0">
                <a:latin typeface="Comic Sans MS"/>
                <a:cs typeface="Comic Sans MS"/>
              </a:rPr>
              <a:t>i</a:t>
            </a:r>
            <a:r>
              <a:rPr lang="en-US" sz="2200" spc="5" dirty="0">
                <a:latin typeface="Comic Sans MS"/>
                <a:cs typeface="Comic Sans MS"/>
              </a:rPr>
              <a:t>s</a:t>
            </a:r>
            <a:r>
              <a:rPr lang="en-US" sz="2200" spc="-20" dirty="0">
                <a:latin typeface="Comic Sans MS"/>
                <a:cs typeface="Comic Sans MS"/>
              </a:rPr>
              <a:t>/h</a:t>
            </a:r>
            <a:r>
              <a:rPr lang="en-US" sz="2200" dirty="0">
                <a:latin typeface="Comic Sans MS"/>
                <a:cs typeface="Comic Sans MS"/>
              </a:rPr>
              <a:t>er</a:t>
            </a:r>
            <a:r>
              <a:rPr lang="en-US" sz="2200" dirty="0">
                <a:latin typeface="Times New Roman"/>
                <a:cs typeface="Times New Roman"/>
              </a:rPr>
              <a:t> </a:t>
            </a:r>
            <a:r>
              <a:rPr lang="en-US" sz="2200" dirty="0">
                <a:latin typeface="Comic Sans MS"/>
                <a:cs typeface="Comic Sans MS"/>
              </a:rPr>
              <a:t>p</a:t>
            </a:r>
            <a:r>
              <a:rPr lang="en-US" sz="2200" spc="-10" dirty="0">
                <a:latin typeface="Comic Sans MS"/>
                <a:cs typeface="Comic Sans MS"/>
              </a:rPr>
              <a:t>e</a:t>
            </a:r>
            <a:r>
              <a:rPr lang="en-US" sz="2200" spc="-5" dirty="0">
                <a:latin typeface="Comic Sans MS"/>
                <a:cs typeface="Comic Sans MS"/>
              </a:rPr>
              <a:t>rf</a:t>
            </a:r>
            <a:r>
              <a:rPr lang="en-US" sz="2200" spc="-20" dirty="0">
                <a:latin typeface="Comic Sans MS"/>
                <a:cs typeface="Comic Sans MS"/>
              </a:rPr>
              <a:t>o</a:t>
            </a:r>
            <a:r>
              <a:rPr lang="en-US" sz="2200" spc="-5" dirty="0">
                <a:latin typeface="Comic Sans MS"/>
                <a:cs typeface="Comic Sans MS"/>
              </a:rPr>
              <a:t>r</a:t>
            </a:r>
            <a:r>
              <a:rPr lang="en-US" sz="2200" spc="-10" dirty="0">
                <a:latin typeface="Comic Sans MS"/>
                <a:cs typeface="Comic Sans MS"/>
              </a:rPr>
              <a:t>m</a:t>
            </a:r>
            <a:r>
              <a:rPr lang="en-US" sz="2200" spc="-15" dirty="0">
                <a:latin typeface="Comic Sans MS"/>
                <a:cs typeface="Comic Sans MS"/>
              </a:rPr>
              <a:t>a</a:t>
            </a:r>
            <a:r>
              <a:rPr lang="en-US" sz="2200" spc="-10" dirty="0">
                <a:latin typeface="Comic Sans MS"/>
                <a:cs typeface="Comic Sans MS"/>
              </a:rPr>
              <a:t>n</a:t>
            </a:r>
            <a:r>
              <a:rPr lang="en-US" sz="2200" spc="5" dirty="0">
                <a:latin typeface="Comic Sans MS"/>
                <a:cs typeface="Comic Sans MS"/>
              </a:rPr>
              <a:t>c</a:t>
            </a:r>
            <a:r>
              <a:rPr lang="en-US" sz="2200" dirty="0">
                <a:latin typeface="Comic Sans MS"/>
                <a:cs typeface="Comic Sans MS"/>
              </a:rPr>
              <a:t>e</a:t>
            </a:r>
            <a:r>
              <a:rPr lang="en-US" sz="2200" spc="95" dirty="0">
                <a:latin typeface="Times New Roman"/>
                <a:cs typeface="Times New Roman"/>
              </a:rPr>
              <a:t> </a:t>
            </a:r>
            <a:r>
              <a:rPr lang="en-US" sz="2200" spc="-5" dirty="0">
                <a:latin typeface="Comic Sans MS"/>
                <a:cs typeface="Comic Sans MS"/>
              </a:rPr>
              <a:t>i</a:t>
            </a:r>
            <a:r>
              <a:rPr lang="en-US" sz="2200" dirty="0">
                <a:latin typeface="Comic Sans MS"/>
                <a:cs typeface="Comic Sans MS"/>
              </a:rPr>
              <a:t>n</a:t>
            </a:r>
            <a:r>
              <a:rPr lang="en-US" sz="2200" spc="70" dirty="0">
                <a:latin typeface="Times New Roman"/>
                <a:cs typeface="Times New Roman"/>
              </a:rPr>
              <a:t> </a:t>
            </a:r>
            <a:r>
              <a:rPr lang="en-US" sz="2200" spc="-10" dirty="0">
                <a:latin typeface="Comic Sans MS"/>
                <a:cs typeface="Comic Sans MS"/>
              </a:rPr>
              <a:t>th</a:t>
            </a:r>
            <a:r>
              <a:rPr lang="en-US" sz="2200" dirty="0">
                <a:latin typeface="Comic Sans MS"/>
                <a:cs typeface="Comic Sans MS"/>
              </a:rPr>
              <a:t>e</a:t>
            </a:r>
            <a:r>
              <a:rPr lang="en-US" sz="2200" spc="95" dirty="0">
                <a:latin typeface="Times New Roman"/>
                <a:cs typeface="Times New Roman"/>
              </a:rPr>
              <a:t> </a:t>
            </a:r>
            <a:r>
              <a:rPr lang="en-US" sz="2200" spc="-5" dirty="0">
                <a:latin typeface="Comic Sans MS"/>
                <a:cs typeface="Comic Sans MS"/>
              </a:rPr>
              <a:t>d</a:t>
            </a:r>
            <a:r>
              <a:rPr lang="en-US" sz="2200" spc="-10" dirty="0">
                <a:latin typeface="Comic Sans MS"/>
                <a:cs typeface="Comic Sans MS"/>
              </a:rPr>
              <a:t>e</a:t>
            </a:r>
            <a:r>
              <a:rPr lang="en-US" sz="2200" spc="5" dirty="0">
                <a:latin typeface="Comic Sans MS"/>
                <a:cs typeface="Comic Sans MS"/>
              </a:rPr>
              <a:t>l</a:t>
            </a:r>
            <a:r>
              <a:rPr lang="en-US" sz="2200" spc="-5" dirty="0">
                <a:latin typeface="Comic Sans MS"/>
                <a:cs typeface="Comic Sans MS"/>
              </a:rPr>
              <a:t>i</a:t>
            </a:r>
            <a:r>
              <a:rPr lang="en-US" sz="2200" spc="-15" dirty="0">
                <a:latin typeface="Comic Sans MS"/>
                <a:cs typeface="Comic Sans MS"/>
              </a:rPr>
              <a:t>v</a:t>
            </a:r>
            <a:r>
              <a:rPr lang="en-US" sz="2200" dirty="0">
                <a:latin typeface="Comic Sans MS"/>
                <a:cs typeface="Comic Sans MS"/>
              </a:rPr>
              <a:t>ery</a:t>
            </a:r>
            <a:r>
              <a:rPr lang="en-US" sz="2200" spc="90" dirty="0">
                <a:latin typeface="Times New Roman"/>
                <a:cs typeface="Times New Roman"/>
              </a:rPr>
              <a:t> </a:t>
            </a:r>
            <a:r>
              <a:rPr lang="en-US" sz="2200" spc="-15" dirty="0">
                <a:latin typeface="Comic Sans MS"/>
                <a:cs typeface="Comic Sans MS"/>
              </a:rPr>
              <a:t>o</a:t>
            </a:r>
            <a:r>
              <a:rPr lang="en-US" sz="2200" dirty="0">
                <a:latin typeface="Comic Sans MS"/>
                <a:cs typeface="Comic Sans MS"/>
              </a:rPr>
              <a:t>r</a:t>
            </a:r>
            <a:r>
              <a:rPr lang="en-US" sz="2200" spc="95" dirty="0">
                <a:latin typeface="Times New Roman"/>
                <a:cs typeface="Times New Roman"/>
              </a:rPr>
              <a:t> </a:t>
            </a:r>
            <a:r>
              <a:rPr lang="en-US" sz="2200" spc="-15" dirty="0">
                <a:latin typeface="Comic Sans MS"/>
                <a:cs typeface="Comic Sans MS"/>
              </a:rPr>
              <a:t>o</a:t>
            </a:r>
            <a:r>
              <a:rPr lang="en-US" sz="2200" spc="-10" dirty="0">
                <a:latin typeface="Comic Sans MS"/>
                <a:cs typeface="Comic Sans MS"/>
              </a:rPr>
              <a:t>th</a:t>
            </a:r>
            <a:r>
              <a:rPr lang="en-US" sz="2200" dirty="0">
                <a:latin typeface="Comic Sans MS"/>
                <a:cs typeface="Comic Sans MS"/>
              </a:rPr>
              <a:t>er</a:t>
            </a:r>
            <a:r>
              <a:rPr lang="en-US" sz="2200" spc="5" dirty="0">
                <a:latin typeface="Comic Sans MS"/>
                <a:cs typeface="Comic Sans MS"/>
              </a:rPr>
              <a:t>w</a:t>
            </a:r>
            <a:r>
              <a:rPr lang="en-US" sz="2200" spc="-5" dirty="0">
                <a:latin typeface="Comic Sans MS"/>
                <a:cs typeface="Comic Sans MS"/>
              </a:rPr>
              <a:t>i</a:t>
            </a:r>
            <a:r>
              <a:rPr lang="en-US" sz="2200" spc="5" dirty="0">
                <a:latin typeface="Comic Sans MS"/>
                <a:cs typeface="Comic Sans MS"/>
              </a:rPr>
              <a:t>s</a:t>
            </a:r>
            <a:r>
              <a:rPr lang="en-US" sz="2200" dirty="0">
                <a:latin typeface="Comic Sans MS"/>
                <a:cs typeface="Comic Sans MS"/>
              </a:rPr>
              <a:t>e</a:t>
            </a:r>
            <a:r>
              <a:rPr lang="en-US" sz="2200" spc="70" dirty="0">
                <a:latin typeface="Times New Roman"/>
                <a:cs typeface="Times New Roman"/>
              </a:rPr>
              <a:t> </a:t>
            </a:r>
            <a:r>
              <a:rPr lang="en-US" sz="2200" spc="-15" dirty="0">
                <a:latin typeface="Comic Sans MS"/>
                <a:cs typeface="Comic Sans MS"/>
              </a:rPr>
              <a:t>o</a:t>
            </a:r>
            <a:r>
              <a:rPr lang="en-US" sz="2200" dirty="0">
                <a:latin typeface="Comic Sans MS"/>
                <a:cs typeface="Comic Sans MS"/>
              </a:rPr>
              <a:t>f</a:t>
            </a:r>
            <a:r>
              <a:rPr lang="en-US" sz="2200" spc="95" dirty="0">
                <a:latin typeface="Times New Roman"/>
                <a:cs typeface="Times New Roman"/>
              </a:rPr>
              <a:t> </a:t>
            </a:r>
            <a:r>
              <a:rPr lang="en-US" sz="2200" spc="-10" dirty="0">
                <a:latin typeface="Comic Sans MS"/>
                <a:cs typeface="Comic Sans MS"/>
              </a:rPr>
              <a:t>th</a:t>
            </a:r>
            <a:r>
              <a:rPr lang="en-US" sz="2200" dirty="0">
                <a:latin typeface="Comic Sans MS"/>
                <a:cs typeface="Comic Sans MS"/>
              </a:rPr>
              <a:t>e</a:t>
            </a:r>
            <a:r>
              <a:rPr lang="en-US" sz="2200" spc="120" dirty="0">
                <a:latin typeface="Times New Roman"/>
                <a:cs typeface="Times New Roman"/>
              </a:rPr>
              <a:t> </a:t>
            </a:r>
            <a:r>
              <a:rPr lang="en-US" sz="2200" spc="5" dirty="0">
                <a:latin typeface="Comic Sans MS"/>
                <a:cs typeface="Comic Sans MS"/>
              </a:rPr>
              <a:t>s</a:t>
            </a:r>
            <a:r>
              <a:rPr lang="en-US" sz="2200" dirty="0">
                <a:latin typeface="Comic Sans MS"/>
                <a:cs typeface="Comic Sans MS"/>
              </a:rPr>
              <a:t>et</a:t>
            </a:r>
            <a:r>
              <a:rPr lang="en-US" sz="2200" spc="65" dirty="0">
                <a:latin typeface="Times New Roman"/>
                <a:cs typeface="Times New Roman"/>
              </a:rPr>
              <a:t> </a:t>
            </a:r>
            <a:r>
              <a:rPr lang="en-US" sz="2200" spc="-10" dirty="0">
                <a:latin typeface="Comic Sans MS"/>
                <a:cs typeface="Comic Sans MS"/>
              </a:rPr>
              <a:t>t</a:t>
            </a:r>
            <a:r>
              <a:rPr lang="en-US" sz="2200" spc="-15" dirty="0">
                <a:latin typeface="Comic Sans MS"/>
                <a:cs typeface="Comic Sans MS"/>
              </a:rPr>
              <a:t>a</a:t>
            </a:r>
            <a:r>
              <a:rPr lang="en-US" sz="2200" spc="-5" dirty="0">
                <a:latin typeface="Comic Sans MS"/>
                <a:cs typeface="Comic Sans MS"/>
              </a:rPr>
              <a:t>rge</a:t>
            </a:r>
            <a:r>
              <a:rPr lang="en-US" sz="2200" spc="-10" dirty="0">
                <a:latin typeface="Comic Sans MS"/>
                <a:cs typeface="Comic Sans MS"/>
              </a:rPr>
              <a:t>t</a:t>
            </a:r>
            <a:r>
              <a:rPr lang="en-US" sz="2200" dirty="0">
                <a:latin typeface="Comic Sans MS"/>
                <a:cs typeface="Comic Sans MS"/>
              </a:rPr>
              <a:t>s</a:t>
            </a:r>
            <a:r>
              <a:rPr lang="en-US" sz="2200" spc="105" dirty="0">
                <a:latin typeface="Times New Roman"/>
                <a:cs typeface="Times New Roman"/>
              </a:rPr>
              <a:t> </a:t>
            </a:r>
            <a:r>
              <a:rPr lang="en-US" sz="2200" spc="-5" dirty="0">
                <a:latin typeface="Comic Sans MS"/>
                <a:cs typeface="Comic Sans MS"/>
              </a:rPr>
              <a:t>f</a:t>
            </a:r>
            <a:r>
              <a:rPr lang="en-US" sz="2200" spc="-20" dirty="0">
                <a:latin typeface="Comic Sans MS"/>
                <a:cs typeface="Comic Sans MS"/>
              </a:rPr>
              <a:t>o</a:t>
            </a:r>
            <a:r>
              <a:rPr lang="en-US" sz="2200" dirty="0">
                <a:latin typeface="Comic Sans MS"/>
                <a:cs typeface="Comic Sans MS"/>
              </a:rPr>
              <a:t>r</a:t>
            </a:r>
            <a:r>
              <a:rPr lang="en-US" sz="2200" spc="95" dirty="0">
                <a:latin typeface="Times New Roman"/>
                <a:cs typeface="Times New Roman"/>
              </a:rPr>
              <a:t> </a:t>
            </a:r>
            <a:r>
              <a:rPr lang="en-US" sz="2200" spc="-10" dirty="0">
                <a:latin typeface="Comic Sans MS"/>
                <a:cs typeface="Comic Sans MS"/>
              </a:rPr>
              <a:t>th</a:t>
            </a:r>
            <a:r>
              <a:rPr lang="en-US" sz="2200" dirty="0">
                <a:latin typeface="Comic Sans MS"/>
                <a:cs typeface="Comic Sans MS"/>
              </a:rPr>
              <a:t>e</a:t>
            </a:r>
            <a:r>
              <a:rPr lang="en-US" sz="2200" dirty="0">
                <a:latin typeface="Times New Roman"/>
                <a:cs typeface="Times New Roman"/>
              </a:rPr>
              <a:t> </a:t>
            </a:r>
            <a:r>
              <a:rPr lang="en-US" sz="2200" dirty="0">
                <a:latin typeface="Comic Sans MS"/>
                <a:cs typeface="Comic Sans MS"/>
              </a:rPr>
              <a:t>gi</a:t>
            </a:r>
            <a:r>
              <a:rPr lang="en-US" sz="2200" spc="-10" dirty="0">
                <a:latin typeface="Comic Sans MS"/>
                <a:cs typeface="Comic Sans MS"/>
              </a:rPr>
              <a:t>v</a:t>
            </a:r>
            <a:r>
              <a:rPr lang="en-US" sz="2200" dirty="0">
                <a:latin typeface="Comic Sans MS"/>
                <a:cs typeface="Comic Sans MS"/>
              </a:rPr>
              <a:t>en</a:t>
            </a:r>
            <a:r>
              <a:rPr lang="en-US" sz="2200" spc="45" dirty="0">
                <a:latin typeface="Times New Roman"/>
                <a:cs typeface="Times New Roman"/>
              </a:rPr>
              <a:t> </a:t>
            </a:r>
            <a:r>
              <a:rPr lang="en-US" sz="2200" spc="-10" dirty="0">
                <a:latin typeface="Comic Sans MS"/>
                <a:cs typeface="Comic Sans MS"/>
              </a:rPr>
              <a:t>ye</a:t>
            </a:r>
            <a:r>
              <a:rPr lang="en-US" sz="2200" spc="-25" dirty="0">
                <a:latin typeface="Comic Sans MS"/>
                <a:cs typeface="Comic Sans MS"/>
              </a:rPr>
              <a:t>a</a:t>
            </a:r>
            <a:r>
              <a:rPr lang="en-US" sz="2200" spc="-5" dirty="0">
                <a:latin typeface="Comic Sans MS"/>
                <a:cs typeface="Comic Sans MS"/>
              </a:rPr>
              <a:t>r.</a:t>
            </a:r>
            <a:endParaRPr lang="en-US" sz="2200" dirty="0">
              <a:latin typeface="Comic Sans MS"/>
              <a:cs typeface="Comic Sans MS"/>
            </a:endParaRPr>
          </a:p>
          <a:p>
            <a:pPr marL="12700">
              <a:lnSpc>
                <a:spcPct val="100000"/>
              </a:lnSpc>
              <a:tabLst>
                <a:tab pos="268605" algn="l"/>
              </a:tabLst>
            </a:pPr>
            <a:r>
              <a:rPr sz="2400" spc="40" dirty="0" smtClean="0">
                <a:solidFill>
                  <a:srgbClr val="EB631B"/>
                </a:solidFill>
                <a:latin typeface="Times New Roman"/>
                <a:cs typeface="Times New Roman"/>
                <a:hlinkClick r:id="rId3"/>
              </a:rPr>
              <a:t> </a:t>
            </a:r>
            <a:endParaRPr sz="2400" dirty="0">
              <a:latin typeface="Comic Sans MS"/>
              <a:cs typeface="Comic Sans MS"/>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4771" y="475372"/>
            <a:ext cx="6421755" cy="369332"/>
          </a:xfrm>
          <a:prstGeom prst="rect">
            <a:avLst/>
          </a:prstGeom>
        </p:spPr>
        <p:txBody>
          <a:bodyPr vert="horz" wrap="square" lIns="0" tIns="0" rIns="0" bIns="0" rtlCol="0">
            <a:spAutoFit/>
          </a:bodyPr>
          <a:lstStyle/>
          <a:p>
            <a:pPr marL="12700">
              <a:lnSpc>
                <a:spcPct val="100000"/>
              </a:lnSpc>
              <a:tabLst>
                <a:tab pos="26860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lang="en-US" sz="2400" i="1" spc="15" dirty="0" smtClean="0">
                <a:solidFill>
                  <a:srgbClr val="002060"/>
                </a:solidFill>
                <a:latin typeface="Comic Sans MS" panose="030F0702030302020204" pitchFamily="66" charset="0"/>
                <a:cs typeface="Times New Roman"/>
              </a:rPr>
              <a:t>FRSC APERS</a:t>
            </a:r>
            <a:r>
              <a:rPr lang="en-US" sz="1600" spc="15" dirty="0" smtClean="0">
                <a:solidFill>
                  <a:srgbClr val="2CA1BE"/>
                </a:solidFill>
                <a:latin typeface="Times New Roman"/>
                <a:cs typeface="Times New Roman"/>
              </a:rPr>
              <a:t>:  </a:t>
            </a:r>
            <a:r>
              <a:rPr sz="2400" u="heavy" spc="5" dirty="0" smtClean="0">
                <a:solidFill>
                  <a:srgbClr val="EB631B"/>
                </a:solidFill>
                <a:latin typeface="Comic Sans MS"/>
                <a:cs typeface="Comic Sans MS"/>
                <a:hlinkClick r:id="rId3"/>
              </a:rPr>
              <a:t>www</a:t>
            </a:r>
            <a:r>
              <a:rPr sz="2400" u="heavy" dirty="0" smtClean="0">
                <a:solidFill>
                  <a:srgbClr val="EB631B"/>
                </a:solidFill>
                <a:latin typeface="Comic Sans MS"/>
                <a:cs typeface="Comic Sans MS"/>
                <a:hlinkClick r:id="rId3"/>
              </a:rPr>
              <a:t>.f</a:t>
            </a:r>
            <a:r>
              <a:rPr sz="2400" u="heavy" spc="20" dirty="0" smtClean="0">
                <a:solidFill>
                  <a:srgbClr val="EB631B"/>
                </a:solidFill>
                <a:latin typeface="Comic Sans MS"/>
                <a:cs typeface="Comic Sans MS"/>
                <a:hlinkClick r:id="rId3"/>
              </a:rPr>
              <a:t>r</a:t>
            </a:r>
            <a:r>
              <a:rPr sz="2400" u="heavy" spc="-20" dirty="0" smtClean="0">
                <a:solidFill>
                  <a:srgbClr val="EB631B"/>
                </a:solidFill>
                <a:latin typeface="Comic Sans MS"/>
                <a:cs typeface="Comic Sans MS"/>
                <a:hlinkClick r:id="rId3"/>
              </a:rPr>
              <a:t>s</a:t>
            </a:r>
            <a:r>
              <a:rPr sz="2400" u="heavy" spc="-15" dirty="0" smtClean="0">
                <a:solidFill>
                  <a:srgbClr val="EB631B"/>
                </a:solidFill>
                <a:latin typeface="Comic Sans MS"/>
                <a:cs typeface="Comic Sans MS"/>
                <a:hlinkClick r:id="rId3"/>
              </a:rPr>
              <a:t>c</a:t>
            </a:r>
            <a:r>
              <a:rPr sz="2400" u="heavy" dirty="0" smtClean="0">
                <a:solidFill>
                  <a:srgbClr val="EB631B"/>
                </a:solidFill>
                <a:latin typeface="Comic Sans MS"/>
                <a:cs typeface="Comic Sans MS"/>
                <a:hlinkClick r:id="rId3"/>
              </a:rPr>
              <a:t>a</a:t>
            </a:r>
            <a:r>
              <a:rPr sz="2400" u="heavy" spc="-20" dirty="0" smtClean="0">
                <a:solidFill>
                  <a:srgbClr val="EB631B"/>
                </a:solidFill>
                <a:latin typeface="Comic Sans MS"/>
                <a:cs typeface="Comic Sans MS"/>
                <a:hlinkClick r:id="rId3"/>
              </a:rPr>
              <a:t>p</a:t>
            </a:r>
            <a:r>
              <a:rPr sz="2400" u="heavy" dirty="0" smtClean="0">
                <a:solidFill>
                  <a:srgbClr val="EB631B"/>
                </a:solidFill>
                <a:latin typeface="Comic Sans MS"/>
                <a:cs typeface="Comic Sans MS"/>
                <a:hlinkClick r:id="rId3"/>
              </a:rPr>
              <a:t>e</a:t>
            </a:r>
            <a:r>
              <a:rPr sz="2400" u="heavy" spc="20" dirty="0" smtClean="0">
                <a:solidFill>
                  <a:srgbClr val="EB631B"/>
                </a:solidFill>
                <a:latin typeface="Comic Sans MS"/>
                <a:cs typeface="Comic Sans MS"/>
                <a:hlinkClick r:id="rId3"/>
              </a:rPr>
              <a:t>r</a:t>
            </a:r>
            <a:r>
              <a:rPr sz="2400" u="heavy" spc="-20" dirty="0" smtClean="0">
                <a:solidFill>
                  <a:srgbClr val="EB631B"/>
                </a:solidFill>
                <a:latin typeface="Comic Sans MS"/>
                <a:cs typeface="Comic Sans MS"/>
                <a:hlinkClick r:id="rId3"/>
              </a:rPr>
              <a:t>s</a:t>
            </a:r>
            <a:r>
              <a:rPr sz="2400" u="heavy" dirty="0" smtClean="0">
                <a:solidFill>
                  <a:srgbClr val="EB631B"/>
                </a:solidFill>
                <a:latin typeface="Comic Sans MS"/>
                <a:cs typeface="Comic Sans MS"/>
                <a:hlinkClick r:id="rId3"/>
              </a:rPr>
              <a:t>.</a:t>
            </a:r>
            <a:r>
              <a:rPr sz="2400" u="heavy" spc="-10" dirty="0" smtClean="0">
                <a:solidFill>
                  <a:srgbClr val="EB631B"/>
                </a:solidFill>
                <a:latin typeface="Comic Sans MS"/>
                <a:cs typeface="Comic Sans MS"/>
                <a:hlinkClick r:id="rId3"/>
              </a:rPr>
              <a:t>c</a:t>
            </a:r>
            <a:r>
              <a:rPr sz="2400" u="heavy" spc="5" dirty="0" smtClean="0">
                <a:solidFill>
                  <a:srgbClr val="EB631B"/>
                </a:solidFill>
                <a:latin typeface="Comic Sans MS"/>
                <a:cs typeface="Comic Sans MS"/>
                <a:hlinkClick r:id="rId3"/>
              </a:rPr>
              <a:t>o</a:t>
            </a:r>
            <a:r>
              <a:rPr sz="2400" u="heavy" dirty="0" smtClean="0">
                <a:solidFill>
                  <a:srgbClr val="EB631B"/>
                </a:solidFill>
                <a:latin typeface="Comic Sans MS"/>
                <a:cs typeface="Comic Sans MS"/>
                <a:hlinkClick r:id="rId3"/>
              </a:rPr>
              <a:t>m.ng</a:t>
            </a:r>
            <a:r>
              <a:rPr sz="2400" u="heavy" dirty="0">
                <a:solidFill>
                  <a:srgbClr val="EB631B"/>
                </a:solidFill>
                <a:latin typeface="Comic Sans MS"/>
                <a:cs typeface="Comic Sans MS"/>
                <a:hlinkClick r:id="rId3"/>
              </a:rPr>
              <a:t>:</a:t>
            </a:r>
            <a:r>
              <a:rPr sz="2400" spc="40" dirty="0">
                <a:solidFill>
                  <a:srgbClr val="EB631B"/>
                </a:solidFill>
                <a:latin typeface="Times New Roman"/>
                <a:cs typeface="Times New Roman"/>
                <a:hlinkClick r:id="rId3"/>
              </a:rPr>
              <a:t> </a:t>
            </a:r>
            <a:endParaRPr sz="2400" dirty="0">
              <a:latin typeface="Comic Sans MS"/>
              <a:cs typeface="Comic Sans MS"/>
            </a:endParaRPr>
          </a:p>
        </p:txBody>
      </p:sp>
      <p:sp>
        <p:nvSpPr>
          <p:cNvPr id="3" name="object 3"/>
          <p:cNvSpPr/>
          <p:nvPr/>
        </p:nvSpPr>
        <p:spPr>
          <a:xfrm>
            <a:off x="765176" y="1143000"/>
            <a:ext cx="7581900" cy="545941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64952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0351" y="0"/>
            <a:ext cx="8028432" cy="183794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81035" y="1478030"/>
            <a:ext cx="7623169" cy="461479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838200"/>
            <a:ext cx="7620000" cy="5055230"/>
          </a:xfrm>
          <a:prstGeom prst="rect">
            <a:avLst/>
          </a:prstGeom>
        </p:spPr>
        <p:txBody>
          <a:bodyPr wrap="square">
            <a:spAutoFit/>
          </a:bodyPr>
          <a:lstStyle/>
          <a:p>
            <a:pPr algn="just"/>
            <a:endParaRPr lang="en-US" sz="1050" dirty="0">
              <a:solidFill>
                <a:srgbClr val="000000"/>
              </a:solidFill>
              <a:latin typeface="Comic Sans MS" panose="030F0702030302020204" pitchFamily="66" charset="0"/>
            </a:endParaRPr>
          </a:p>
          <a:p>
            <a:pPr algn="just"/>
            <a:r>
              <a:rPr lang="en-US" sz="2400" b="1" dirty="0">
                <a:latin typeface="Comic Sans MS" panose="030F0702030302020204" pitchFamily="66" charset="0"/>
              </a:rPr>
              <a:t>E-BOOKING or TICKETING </a:t>
            </a:r>
            <a:endParaRPr lang="en-US" sz="2400" b="1" dirty="0" smtClean="0">
              <a:latin typeface="Comic Sans MS" panose="030F0702030302020204" pitchFamily="66" charset="0"/>
            </a:endParaRPr>
          </a:p>
          <a:p>
            <a:pPr algn="just"/>
            <a:endParaRPr lang="en-US" sz="2400" dirty="0" smtClean="0">
              <a:latin typeface="Comic Sans MS" panose="030F0702030302020204" pitchFamily="66" charset="0"/>
            </a:endParaRPr>
          </a:p>
          <a:p>
            <a:pPr algn="just"/>
            <a:r>
              <a:rPr lang="en-US" sz="2400" dirty="0" smtClean="0">
                <a:latin typeface="Comic Sans MS" panose="030F0702030302020204" pitchFamily="66" charset="0"/>
              </a:rPr>
              <a:t>This </a:t>
            </a:r>
            <a:r>
              <a:rPr lang="en-US" sz="2400" dirty="0">
                <a:latin typeface="Comic Sans MS" panose="030F0702030302020204" pitchFamily="66" charset="0"/>
              </a:rPr>
              <a:t>is one of the most recent systems introduced by the Corps in her patrol activities. The e-booking has taken FRSC computerization to the next level. Hardware and software (such as hand-held terminals and associated communication software) have been provided to the patrol men, enabling them to communicate seamlessly with the base stations (Operational Commands). With this arrangement in place, booking and related activities during patrol are accomplished on-line and </a:t>
            </a:r>
            <a:r>
              <a:rPr lang="en-US" sz="2400" dirty="0" smtClean="0">
                <a:latin typeface="Comic Sans MS" panose="030F0702030302020204" pitchFamily="66" charset="0"/>
              </a:rPr>
              <a:t>real-time.</a:t>
            </a:r>
            <a:endParaRPr lang="en-US" sz="2400" dirty="0"/>
          </a:p>
        </p:txBody>
      </p:sp>
    </p:spTree>
    <p:extLst>
      <p:ext uri="{BB962C8B-B14F-4D97-AF65-F5344CB8AC3E}">
        <p14:creationId xmlns:p14="http://schemas.microsoft.com/office/powerpoint/2010/main" val="389487294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620000" cy="6063198"/>
          </a:xfrm>
          <a:prstGeom prst="rect">
            <a:avLst/>
          </a:prstGeom>
        </p:spPr>
        <p:txBody>
          <a:bodyPr wrap="square">
            <a:spAutoFit/>
          </a:bodyPr>
          <a:lstStyle/>
          <a:p>
            <a:pPr algn="just"/>
            <a:r>
              <a:rPr lang="en-US" sz="3600" b="1" dirty="0" smtClean="0">
                <a:solidFill>
                  <a:srgbClr val="000000"/>
                </a:solidFill>
                <a:latin typeface="Comic Sans MS" panose="030F0702030302020204" pitchFamily="66" charset="0"/>
              </a:rPr>
              <a:t>INTRODUCTION TO  ICT</a:t>
            </a:r>
            <a:endParaRPr lang="en-US" sz="3600" b="1" dirty="0">
              <a:solidFill>
                <a:srgbClr val="000000"/>
              </a:solidFill>
              <a:latin typeface="Comic Sans MS" panose="030F0702030302020204" pitchFamily="66" charset="0"/>
            </a:endParaRPr>
          </a:p>
          <a:p>
            <a:pPr algn="just"/>
            <a:r>
              <a:rPr lang="en-US" sz="3200" dirty="0">
                <a:latin typeface="Comic Sans MS" panose="030F0702030302020204" pitchFamily="66" charset="0"/>
              </a:rPr>
              <a:t>ICT stands for "Information and Communication Technologies." ICT refers to technologies that provide access to information through telecommunication. It is similar to Information Technology (IT), but focuses primarily on communication technologies. This includes the Internet, wireless networks, cell phones, and other communication mediums. </a:t>
            </a:r>
          </a:p>
        </p:txBody>
      </p:sp>
    </p:spTree>
    <p:extLst>
      <p:ext uri="{BB962C8B-B14F-4D97-AF65-F5344CB8AC3E}">
        <p14:creationId xmlns:p14="http://schemas.microsoft.com/office/powerpoint/2010/main" val="274192155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467600" cy="4801314"/>
          </a:xfrm>
          <a:prstGeom prst="rect">
            <a:avLst/>
          </a:prstGeom>
        </p:spPr>
        <p:txBody>
          <a:bodyPr wrap="square">
            <a:spAutoFit/>
          </a:bodyPr>
          <a:lstStyle/>
          <a:p>
            <a:r>
              <a:rPr lang="en-US" b="1" dirty="0">
                <a:latin typeface="Comic Sans MS" panose="030F0702030302020204" pitchFamily="66" charset="0"/>
              </a:rPr>
              <a:t>E-BASED EXAMINATION </a:t>
            </a:r>
            <a:endParaRPr lang="en-US" b="1" dirty="0" smtClean="0">
              <a:latin typeface="Comic Sans MS" panose="030F0702030302020204" pitchFamily="66" charset="0"/>
            </a:endParaRPr>
          </a:p>
          <a:p>
            <a:endParaRPr lang="en-US" b="1" dirty="0"/>
          </a:p>
          <a:p>
            <a:endParaRPr lang="en-US" dirty="0"/>
          </a:p>
          <a:p>
            <a:pPr algn="just"/>
            <a:r>
              <a:rPr lang="en-US" sz="2800" dirty="0">
                <a:latin typeface="Comic Sans MS" panose="030F0702030302020204" pitchFamily="66" charset="0"/>
              </a:rPr>
              <a:t>E-assessment is the use of information technology (use of multimedia) for any assessment-related activity in which FRSC has joined high flying organizations such as banks, oil companies, multi-nationals and the Central Bank etc., by conducting its first ever promotion examination exercise for Officers wholly online (e-based) in 2014.  </a:t>
            </a:r>
          </a:p>
        </p:txBody>
      </p:sp>
    </p:spTree>
    <p:extLst>
      <p:ext uri="{BB962C8B-B14F-4D97-AF65-F5344CB8AC3E}">
        <p14:creationId xmlns:p14="http://schemas.microsoft.com/office/powerpoint/2010/main" val="19867773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
            <a:ext cx="7162800" cy="6370975"/>
          </a:xfrm>
          <a:prstGeom prst="rect">
            <a:avLst/>
          </a:prstGeom>
        </p:spPr>
        <p:txBody>
          <a:bodyPr wrap="square">
            <a:spAutoFit/>
          </a:bodyPr>
          <a:lstStyle/>
          <a:p>
            <a:endParaRPr lang="en-US" sz="2400" dirty="0">
              <a:solidFill>
                <a:srgbClr val="000000"/>
              </a:solidFill>
              <a:latin typeface="Comic Sans MS" panose="030F0702030302020204" pitchFamily="66" charset="0"/>
            </a:endParaRPr>
          </a:p>
          <a:p>
            <a:r>
              <a:rPr lang="en-US" sz="2400" b="1" dirty="0">
                <a:latin typeface="Comic Sans MS" panose="030F0702030302020204" pitchFamily="66" charset="0"/>
              </a:rPr>
              <a:t>OTHER ACTIVITIES </a:t>
            </a:r>
            <a:endParaRPr lang="en-US" sz="2400" b="1" dirty="0" smtClean="0">
              <a:latin typeface="Comic Sans MS" panose="030F0702030302020204" pitchFamily="66" charset="0"/>
            </a:endParaRPr>
          </a:p>
          <a:p>
            <a:endParaRPr lang="en-US" sz="2400" b="1" dirty="0" smtClean="0">
              <a:latin typeface="Comic Sans MS" panose="030F0702030302020204" pitchFamily="66" charset="0"/>
            </a:endParaRPr>
          </a:p>
          <a:p>
            <a:pPr algn="just"/>
            <a:r>
              <a:rPr lang="en-US" sz="2400" dirty="0" smtClean="0">
                <a:latin typeface="Comic Sans MS" panose="030F0702030302020204" pitchFamily="66" charset="0"/>
              </a:rPr>
              <a:t>Please </a:t>
            </a:r>
            <a:r>
              <a:rPr lang="en-US" sz="2400" dirty="0">
                <a:latin typeface="Comic Sans MS" panose="030F0702030302020204" pitchFamily="66" charset="0"/>
              </a:rPr>
              <a:t>note that ICT in FRSC is not limited to the activities that interface with the public domain. Memos, circulars and general communication within the FRSC are anchored on the use of IT tools and services offered over the internet. The Corps maintains a robust website with functional portals. Every staff has been assigned an e-mail address created by the Corps in which services such as </a:t>
            </a:r>
            <a:r>
              <a:rPr lang="en-US" sz="2400" dirty="0" err="1">
                <a:latin typeface="Comic Sans MS" panose="030F0702030302020204" pitchFamily="66" charset="0"/>
              </a:rPr>
              <a:t>Payslips</a:t>
            </a:r>
            <a:r>
              <a:rPr lang="en-US" sz="2400" dirty="0">
                <a:latin typeface="Comic Sans MS" panose="030F0702030302020204" pitchFamily="66" charset="0"/>
              </a:rPr>
              <a:t>, newsletters etc. are posted to each staff every month. Until recently, staff salaries and entitlements are paid by the Corps’ robust salaries and emolument management based on IT platform. </a:t>
            </a:r>
            <a:endParaRPr lang="en-US" sz="2400" dirty="0"/>
          </a:p>
        </p:txBody>
      </p:sp>
    </p:spTree>
    <p:extLst>
      <p:ext uri="{BB962C8B-B14F-4D97-AF65-F5344CB8AC3E}">
        <p14:creationId xmlns:p14="http://schemas.microsoft.com/office/powerpoint/2010/main" val="564764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391400" cy="4801314"/>
          </a:xfrm>
          <a:prstGeom prst="rect">
            <a:avLst/>
          </a:prstGeom>
        </p:spPr>
        <p:txBody>
          <a:bodyPr wrap="square">
            <a:spAutoFit/>
          </a:bodyPr>
          <a:lstStyle/>
          <a:p>
            <a:pPr algn="just"/>
            <a:endParaRPr lang="en-US" b="1" dirty="0" smtClean="0">
              <a:latin typeface="Comic Sans MS" panose="030F0702030302020204" pitchFamily="66" charset="0"/>
            </a:endParaRPr>
          </a:p>
          <a:p>
            <a:pPr algn="just"/>
            <a:r>
              <a:rPr lang="en-US" b="1" dirty="0" smtClean="0">
                <a:latin typeface="Comic Sans MS" panose="030F0702030302020204" pitchFamily="66" charset="0"/>
              </a:rPr>
              <a:t>OTHER </a:t>
            </a:r>
            <a:r>
              <a:rPr lang="en-US" b="1" dirty="0">
                <a:latin typeface="Comic Sans MS" panose="030F0702030302020204" pitchFamily="66" charset="0"/>
              </a:rPr>
              <a:t>ACTIVITIES (CONTD)</a:t>
            </a:r>
          </a:p>
          <a:p>
            <a:pPr algn="just"/>
            <a:r>
              <a:rPr lang="en-US" b="1" dirty="0">
                <a:latin typeface="Comic Sans MS" panose="030F0702030302020204" pitchFamily="66" charset="0"/>
              </a:rPr>
              <a:t> </a:t>
            </a:r>
          </a:p>
          <a:p>
            <a:pPr algn="just"/>
            <a:r>
              <a:rPr lang="en-US" dirty="0" smtClean="0">
                <a:latin typeface="Comic Sans MS" panose="030F0702030302020204" pitchFamily="66" charset="0"/>
              </a:rPr>
              <a:t>It is deployed into the following department in the Corps:</a:t>
            </a:r>
          </a:p>
          <a:p>
            <a:pPr algn="just"/>
            <a:endParaRPr lang="en-US" dirty="0">
              <a:latin typeface="Comic Sans MS" panose="030F0702030302020204" pitchFamily="66" charset="0"/>
            </a:endParaRPr>
          </a:p>
          <a:p>
            <a:pPr algn="just"/>
            <a:r>
              <a:rPr lang="en-US" dirty="0" smtClean="0">
                <a:latin typeface="Comic Sans MS" panose="030F0702030302020204" pitchFamily="66" charset="0"/>
              </a:rPr>
              <a:t>TSC</a:t>
            </a:r>
          </a:p>
          <a:p>
            <a:pPr algn="just"/>
            <a:r>
              <a:rPr lang="en-US" dirty="0" smtClean="0">
                <a:latin typeface="Comic Sans MS" panose="030F0702030302020204" pitchFamily="66" charset="0"/>
              </a:rPr>
              <a:t>AH&amp;R</a:t>
            </a:r>
          </a:p>
          <a:p>
            <a:pPr algn="just"/>
            <a:r>
              <a:rPr lang="en-US" dirty="0" smtClean="0">
                <a:latin typeface="Comic Sans MS" panose="030F0702030302020204" pitchFamily="66" charset="0"/>
              </a:rPr>
              <a:t>CS</a:t>
            </a:r>
          </a:p>
          <a:p>
            <a:pPr algn="just"/>
            <a:r>
              <a:rPr lang="en-US" dirty="0" smtClean="0">
                <a:latin typeface="Comic Sans MS" panose="030F0702030302020204" pitchFamily="66" charset="0"/>
              </a:rPr>
              <a:t>FINANCE</a:t>
            </a:r>
          </a:p>
          <a:p>
            <a:pPr algn="just"/>
            <a:r>
              <a:rPr lang="en-US" dirty="0" smtClean="0">
                <a:latin typeface="Comic Sans MS" panose="030F0702030302020204" pitchFamily="66" charset="0"/>
              </a:rPr>
              <a:t>BI</a:t>
            </a:r>
          </a:p>
          <a:p>
            <a:pPr algn="just"/>
            <a:endParaRPr lang="en-US" dirty="0">
              <a:latin typeface="Comic Sans MS" panose="030F0702030302020204" pitchFamily="66" charset="0"/>
            </a:endParaRPr>
          </a:p>
          <a:p>
            <a:pPr algn="just"/>
            <a:r>
              <a:rPr lang="en-US" dirty="0" smtClean="0">
                <a:latin typeface="Comic Sans MS" panose="030F0702030302020204" pitchFamily="66" charset="0"/>
              </a:rPr>
              <a:t>While plan is underway to introduce it to :</a:t>
            </a:r>
          </a:p>
          <a:p>
            <a:pPr algn="just"/>
            <a:r>
              <a:rPr lang="en-US" dirty="0" smtClean="0">
                <a:latin typeface="Comic Sans MS" panose="030F0702030302020204" pitchFamily="66" charset="0"/>
              </a:rPr>
              <a:t>MVA</a:t>
            </a:r>
          </a:p>
          <a:p>
            <a:pPr algn="just"/>
            <a:r>
              <a:rPr lang="en-US" dirty="0" smtClean="0">
                <a:latin typeface="Comic Sans MS" panose="030F0702030302020204" pitchFamily="66" charset="0"/>
              </a:rPr>
              <a:t>PROC</a:t>
            </a:r>
          </a:p>
          <a:p>
            <a:pPr algn="just"/>
            <a:r>
              <a:rPr lang="en-US" dirty="0" smtClean="0">
                <a:latin typeface="Comic Sans MS" panose="030F0702030302020204" pitchFamily="66" charset="0"/>
              </a:rPr>
              <a:t>PRS</a:t>
            </a:r>
          </a:p>
          <a:p>
            <a:pPr algn="just"/>
            <a:endParaRPr lang="en-US" dirty="0">
              <a:latin typeface="Comic Sans MS" panose="030F0702030302020204" pitchFamily="66" charset="0"/>
            </a:endParaRPr>
          </a:p>
          <a:p>
            <a:pPr algn="just"/>
            <a:r>
              <a:rPr lang="en-US" dirty="0" smtClean="0">
                <a:latin typeface="Comic Sans MS" panose="030F0702030302020204" pitchFamily="66" charset="0"/>
              </a:rPr>
              <a:t>And others later</a:t>
            </a:r>
            <a:endParaRPr lang="en-US" dirty="0"/>
          </a:p>
        </p:txBody>
      </p:sp>
    </p:spTree>
    <p:extLst>
      <p:ext uri="{BB962C8B-B14F-4D97-AF65-F5344CB8AC3E}">
        <p14:creationId xmlns:p14="http://schemas.microsoft.com/office/powerpoint/2010/main" val="332450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0"/>
            <a:ext cx="7543800" cy="5793894"/>
          </a:xfrm>
          <a:prstGeom prst="rect">
            <a:avLst/>
          </a:prstGeom>
        </p:spPr>
        <p:txBody>
          <a:bodyPr wrap="square">
            <a:spAutoFit/>
          </a:bodyPr>
          <a:lstStyle/>
          <a:p>
            <a:endParaRPr lang="en-US" sz="1050" dirty="0">
              <a:solidFill>
                <a:srgbClr val="000000"/>
              </a:solidFill>
              <a:latin typeface="Comic Sans MS" panose="030F0702030302020204" pitchFamily="66" charset="0"/>
            </a:endParaRPr>
          </a:p>
          <a:p>
            <a:r>
              <a:rPr lang="en-US" sz="2400" b="1" dirty="0">
                <a:latin typeface="Comic Sans MS" panose="030F0702030302020204" pitchFamily="66" charset="0"/>
              </a:rPr>
              <a:t>PROSPECT AND THE WAY FORWARD </a:t>
            </a:r>
            <a:endParaRPr lang="en-US" sz="2400" dirty="0">
              <a:latin typeface="Comic Sans MS" panose="030F0702030302020204" pitchFamily="66" charset="0"/>
            </a:endParaRPr>
          </a:p>
          <a:p>
            <a:pPr algn="just"/>
            <a:r>
              <a:rPr lang="en-US" sz="2800" dirty="0">
                <a:latin typeface="Comic Sans MS" panose="030F0702030302020204" pitchFamily="66" charset="0"/>
              </a:rPr>
              <a:t>As organizations, both private and governmental strive to leverage on the advantages of operating in IT enabled environments, we see a bright future for IT and allied fields in FRSC core activities. </a:t>
            </a:r>
          </a:p>
          <a:p>
            <a:pPr algn="just"/>
            <a:r>
              <a:rPr lang="en-US" sz="2800" dirty="0">
                <a:latin typeface="Comic Sans MS" panose="030F0702030302020204" pitchFamily="66" charset="0"/>
              </a:rPr>
              <a:t>In fact, FRSC ICT technologies has positioned the Corps in the ongoing integration and collaboration with other agencies as evident in the current harmonization of all government agencies biometric data through the National Identity Management Scheme (NIMS) </a:t>
            </a:r>
            <a:endParaRPr lang="en-US" sz="2800" dirty="0"/>
          </a:p>
        </p:txBody>
      </p:sp>
    </p:spTree>
    <p:extLst>
      <p:ext uri="{BB962C8B-B14F-4D97-AF65-F5344CB8AC3E}">
        <p14:creationId xmlns:p14="http://schemas.microsoft.com/office/powerpoint/2010/main" val="1294449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143000"/>
            <a:ext cx="7316470" cy="636905"/>
          </a:xfrm>
          <a:prstGeom prst="rect">
            <a:avLst/>
          </a:prstGeom>
        </p:spPr>
        <p:txBody>
          <a:bodyPr vert="horz" wrap="square" lIns="0" tIns="0" rIns="0" bIns="0" rtlCol="0">
            <a:spAutoFit/>
          </a:bodyPr>
          <a:lstStyle/>
          <a:p>
            <a:pPr marL="1270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sz="2400" b="1" spc="-30" dirty="0">
                <a:latin typeface="Comic Sans MS"/>
                <a:cs typeface="Comic Sans MS"/>
              </a:rPr>
              <a:t>N</a:t>
            </a:r>
            <a:r>
              <a:rPr sz="2400" b="1" spc="-5" dirty="0">
                <a:latin typeface="Comic Sans MS"/>
                <a:cs typeface="Comic Sans MS"/>
              </a:rPr>
              <a:t>et</a:t>
            </a:r>
            <a:r>
              <a:rPr sz="2400" b="1" spc="-10" dirty="0">
                <a:latin typeface="Comic Sans MS"/>
                <a:cs typeface="Comic Sans MS"/>
              </a:rPr>
              <a:t>wo</a:t>
            </a:r>
            <a:r>
              <a:rPr sz="2400" b="1" spc="-5" dirty="0">
                <a:latin typeface="Comic Sans MS"/>
                <a:cs typeface="Comic Sans MS"/>
              </a:rPr>
              <a:t>r</a:t>
            </a:r>
            <a:r>
              <a:rPr sz="2400" b="1" dirty="0">
                <a:latin typeface="Comic Sans MS"/>
                <a:cs typeface="Comic Sans MS"/>
              </a:rPr>
              <a:t>k</a:t>
            </a:r>
            <a:r>
              <a:rPr sz="2400" spc="-10" dirty="0">
                <a:latin typeface="Comic Sans MS"/>
                <a:cs typeface="Comic Sans MS"/>
              </a:rPr>
              <a:t>:</a:t>
            </a:r>
            <a:r>
              <a:rPr sz="2400" spc="70" dirty="0">
                <a:latin typeface="Times New Roman"/>
                <a:cs typeface="Times New Roman"/>
              </a:rPr>
              <a:t> </a:t>
            </a:r>
            <a:r>
              <a:rPr sz="2000" spc="-15" dirty="0">
                <a:latin typeface="Comic Sans MS"/>
                <a:cs typeface="Comic Sans MS"/>
              </a:rPr>
              <a:t>Li</a:t>
            </a:r>
            <a:r>
              <a:rPr sz="2000" spc="-40" dirty="0">
                <a:latin typeface="Comic Sans MS"/>
                <a:cs typeface="Comic Sans MS"/>
              </a:rPr>
              <a:t>m</a:t>
            </a:r>
            <a:r>
              <a:rPr sz="2000" spc="-15" dirty="0">
                <a:latin typeface="Comic Sans MS"/>
                <a:cs typeface="Comic Sans MS"/>
              </a:rPr>
              <a:t>i</a:t>
            </a:r>
            <a:r>
              <a:rPr sz="2000" spc="-20" dirty="0">
                <a:latin typeface="Comic Sans MS"/>
                <a:cs typeface="Comic Sans MS"/>
              </a:rPr>
              <a:t>t</a:t>
            </a:r>
            <a:r>
              <a:rPr sz="2000" spc="-30" dirty="0">
                <a:latin typeface="Comic Sans MS"/>
                <a:cs typeface="Comic Sans MS"/>
              </a:rPr>
              <a:t>e</a:t>
            </a:r>
            <a:r>
              <a:rPr sz="2000" spc="-15" dirty="0">
                <a:latin typeface="Comic Sans MS"/>
                <a:cs typeface="Comic Sans MS"/>
              </a:rPr>
              <a:t>d</a:t>
            </a:r>
            <a:r>
              <a:rPr sz="2000" spc="145" dirty="0">
                <a:latin typeface="Times New Roman"/>
                <a:cs typeface="Times New Roman"/>
              </a:rPr>
              <a:t> </a:t>
            </a:r>
            <a:r>
              <a:rPr sz="2000" spc="-30" dirty="0">
                <a:latin typeface="Comic Sans MS"/>
                <a:cs typeface="Comic Sans MS"/>
              </a:rPr>
              <a:t>an</a:t>
            </a:r>
            <a:r>
              <a:rPr sz="2000" spc="-15" dirty="0">
                <a:latin typeface="Comic Sans MS"/>
                <a:cs typeface="Comic Sans MS"/>
              </a:rPr>
              <a:t>d</a:t>
            </a:r>
            <a:r>
              <a:rPr sz="2000" spc="145" dirty="0">
                <a:latin typeface="Times New Roman"/>
                <a:cs typeface="Times New Roman"/>
              </a:rPr>
              <a:t> </a:t>
            </a:r>
            <a:r>
              <a:rPr sz="2000" spc="-15" dirty="0">
                <a:latin typeface="Comic Sans MS"/>
                <a:cs typeface="Comic Sans MS"/>
              </a:rPr>
              <a:t>u</a:t>
            </a:r>
            <a:r>
              <a:rPr sz="2000" spc="-30" dirty="0">
                <a:latin typeface="Comic Sans MS"/>
                <a:cs typeface="Comic Sans MS"/>
              </a:rPr>
              <a:t>na</a:t>
            </a:r>
            <a:r>
              <a:rPr sz="2000" spc="-20" dirty="0">
                <a:latin typeface="Comic Sans MS"/>
                <a:cs typeface="Comic Sans MS"/>
              </a:rPr>
              <a:t>v</a:t>
            </a:r>
            <a:r>
              <a:rPr sz="2000" spc="-30" dirty="0">
                <a:latin typeface="Comic Sans MS"/>
                <a:cs typeface="Comic Sans MS"/>
              </a:rPr>
              <a:t>a</a:t>
            </a:r>
            <a:r>
              <a:rPr sz="2000" spc="-15" dirty="0">
                <a:latin typeface="Comic Sans MS"/>
                <a:cs typeface="Comic Sans MS"/>
              </a:rPr>
              <a:t>il</a:t>
            </a:r>
            <a:r>
              <a:rPr sz="2000" spc="-30" dirty="0">
                <a:latin typeface="Comic Sans MS"/>
                <a:cs typeface="Comic Sans MS"/>
              </a:rPr>
              <a:t>a</a:t>
            </a:r>
            <a:r>
              <a:rPr sz="2000" dirty="0">
                <a:latin typeface="Comic Sans MS"/>
                <a:cs typeface="Comic Sans MS"/>
              </a:rPr>
              <a:t>b</a:t>
            </a:r>
            <a:r>
              <a:rPr sz="2000" spc="-15" dirty="0">
                <a:latin typeface="Comic Sans MS"/>
                <a:cs typeface="Comic Sans MS"/>
              </a:rPr>
              <a:t>ili</a:t>
            </a:r>
            <a:r>
              <a:rPr sz="2000" spc="-20" dirty="0">
                <a:latin typeface="Comic Sans MS"/>
                <a:cs typeface="Comic Sans MS"/>
              </a:rPr>
              <a:t>t</a:t>
            </a:r>
            <a:r>
              <a:rPr sz="2000" spc="-15" dirty="0">
                <a:latin typeface="Comic Sans MS"/>
                <a:cs typeface="Comic Sans MS"/>
              </a:rPr>
              <a:t>y</a:t>
            </a:r>
            <a:r>
              <a:rPr sz="2000" spc="185" dirty="0">
                <a:latin typeface="Times New Roman"/>
                <a:cs typeface="Times New Roman"/>
              </a:rPr>
              <a:t> </a:t>
            </a:r>
            <a:r>
              <a:rPr sz="2000" spc="-10" dirty="0">
                <a:latin typeface="Comic Sans MS"/>
                <a:cs typeface="Comic Sans MS"/>
              </a:rPr>
              <a:t>o</a:t>
            </a:r>
            <a:r>
              <a:rPr sz="2000" spc="-15" dirty="0">
                <a:latin typeface="Comic Sans MS"/>
                <a:cs typeface="Comic Sans MS"/>
              </a:rPr>
              <a:t>f</a:t>
            </a:r>
            <a:r>
              <a:rPr sz="2000" spc="95" dirty="0">
                <a:latin typeface="Times New Roman"/>
                <a:cs typeface="Times New Roman"/>
              </a:rPr>
              <a:t> </a:t>
            </a:r>
            <a:r>
              <a:rPr sz="2000" spc="-30" dirty="0">
                <a:latin typeface="Comic Sans MS"/>
                <a:cs typeface="Comic Sans MS"/>
              </a:rPr>
              <a:t>ne</a:t>
            </a:r>
            <a:r>
              <a:rPr sz="2000" spc="-15" dirty="0">
                <a:latin typeface="Comic Sans MS"/>
                <a:cs typeface="Comic Sans MS"/>
              </a:rPr>
              <a:t>t</a:t>
            </a:r>
            <a:r>
              <a:rPr sz="2000" spc="-35" dirty="0">
                <a:latin typeface="Comic Sans MS"/>
                <a:cs typeface="Comic Sans MS"/>
              </a:rPr>
              <a:t>w</a:t>
            </a:r>
            <a:r>
              <a:rPr sz="2000" spc="-10" dirty="0">
                <a:latin typeface="Comic Sans MS"/>
                <a:cs typeface="Comic Sans MS"/>
              </a:rPr>
              <a:t>o</a:t>
            </a:r>
            <a:r>
              <a:rPr sz="2000" spc="15" dirty="0">
                <a:latin typeface="Comic Sans MS"/>
                <a:cs typeface="Comic Sans MS"/>
              </a:rPr>
              <a:t>r</a:t>
            </a:r>
            <a:r>
              <a:rPr sz="2000" spc="-15" dirty="0">
                <a:latin typeface="Comic Sans MS"/>
                <a:cs typeface="Comic Sans MS"/>
              </a:rPr>
              <a:t>k</a:t>
            </a:r>
            <a:r>
              <a:rPr sz="2000" spc="125" dirty="0">
                <a:latin typeface="Times New Roman"/>
                <a:cs typeface="Times New Roman"/>
              </a:rPr>
              <a:t> </a:t>
            </a:r>
            <a:r>
              <a:rPr sz="2000" spc="-10" dirty="0">
                <a:latin typeface="Comic Sans MS"/>
                <a:cs typeface="Comic Sans MS"/>
              </a:rPr>
              <a:t>could</a:t>
            </a:r>
            <a:r>
              <a:rPr sz="2000" spc="100" dirty="0">
                <a:latin typeface="Times New Roman"/>
                <a:cs typeface="Times New Roman"/>
              </a:rPr>
              <a:t> </a:t>
            </a:r>
            <a:r>
              <a:rPr sz="2000" spc="-20" dirty="0">
                <a:latin typeface="Comic Sans MS"/>
                <a:cs typeface="Comic Sans MS"/>
              </a:rPr>
              <a:t>b</a:t>
            </a:r>
            <a:r>
              <a:rPr sz="2000" spc="-15" dirty="0">
                <a:latin typeface="Comic Sans MS"/>
                <a:cs typeface="Comic Sans MS"/>
              </a:rPr>
              <a:t>e</a:t>
            </a:r>
            <a:r>
              <a:rPr sz="2000" spc="105" dirty="0">
                <a:latin typeface="Times New Roman"/>
                <a:cs typeface="Times New Roman"/>
              </a:rPr>
              <a:t> </a:t>
            </a:r>
            <a:r>
              <a:rPr sz="2000" spc="-15" dirty="0">
                <a:latin typeface="Comic Sans MS"/>
                <a:cs typeface="Comic Sans MS"/>
              </a:rPr>
              <a:t>a</a:t>
            </a:r>
            <a:endParaRPr sz="2000" dirty="0">
              <a:latin typeface="Comic Sans MS"/>
              <a:cs typeface="Comic Sans MS"/>
            </a:endParaRPr>
          </a:p>
          <a:p>
            <a:pPr marL="268605">
              <a:lnSpc>
                <a:spcPct val="100000"/>
              </a:lnSpc>
              <a:spcBef>
                <a:spcPts val="15"/>
              </a:spcBef>
            </a:pPr>
            <a:r>
              <a:rPr sz="2000" spc="-15" dirty="0">
                <a:latin typeface="Comic Sans MS"/>
                <a:cs typeface="Comic Sans MS"/>
              </a:rPr>
              <a:t>ch</a:t>
            </a:r>
            <a:r>
              <a:rPr sz="2000" spc="-30" dirty="0">
                <a:latin typeface="Comic Sans MS"/>
                <a:cs typeface="Comic Sans MS"/>
              </a:rPr>
              <a:t>a</a:t>
            </a:r>
            <a:r>
              <a:rPr sz="2000" spc="-10" dirty="0">
                <a:latin typeface="Comic Sans MS"/>
                <a:cs typeface="Comic Sans MS"/>
              </a:rPr>
              <a:t>l</a:t>
            </a:r>
            <a:r>
              <a:rPr sz="2000" dirty="0">
                <a:latin typeface="Comic Sans MS"/>
                <a:cs typeface="Comic Sans MS"/>
              </a:rPr>
              <a:t>l</a:t>
            </a:r>
            <a:r>
              <a:rPr sz="2000" spc="-30" dirty="0">
                <a:latin typeface="Comic Sans MS"/>
                <a:cs typeface="Comic Sans MS"/>
              </a:rPr>
              <a:t>en</a:t>
            </a:r>
            <a:r>
              <a:rPr sz="2000" spc="-15" dirty="0">
                <a:latin typeface="Comic Sans MS"/>
                <a:cs typeface="Comic Sans MS"/>
              </a:rPr>
              <a:t>ge</a:t>
            </a:r>
            <a:r>
              <a:rPr sz="2000" spc="130" dirty="0">
                <a:latin typeface="Times New Roman"/>
                <a:cs typeface="Times New Roman"/>
              </a:rPr>
              <a:t> </a:t>
            </a:r>
            <a:r>
              <a:rPr sz="2000" spc="-25" dirty="0">
                <a:latin typeface="Comic Sans MS"/>
                <a:cs typeface="Comic Sans MS"/>
              </a:rPr>
              <a:t>b</a:t>
            </a:r>
            <a:r>
              <a:rPr sz="2000" spc="-30" dirty="0">
                <a:latin typeface="Comic Sans MS"/>
                <a:cs typeface="Comic Sans MS"/>
              </a:rPr>
              <a:t>e</a:t>
            </a:r>
            <a:r>
              <a:rPr sz="2000" spc="-15" dirty="0">
                <a:latin typeface="Comic Sans MS"/>
                <a:cs typeface="Comic Sans MS"/>
              </a:rPr>
              <a:t>c</a:t>
            </a:r>
            <a:r>
              <a:rPr sz="2000" spc="-30" dirty="0">
                <a:latin typeface="Comic Sans MS"/>
                <a:cs typeface="Comic Sans MS"/>
              </a:rPr>
              <a:t>a</a:t>
            </a:r>
            <a:r>
              <a:rPr sz="2000" spc="-15" dirty="0">
                <a:latin typeface="Comic Sans MS"/>
                <a:cs typeface="Comic Sans MS"/>
              </a:rPr>
              <a:t>u</a:t>
            </a:r>
            <a:r>
              <a:rPr sz="2000" spc="-30" dirty="0">
                <a:latin typeface="Comic Sans MS"/>
                <a:cs typeface="Comic Sans MS"/>
              </a:rPr>
              <a:t>s</a:t>
            </a:r>
            <a:r>
              <a:rPr sz="2000" spc="-15" dirty="0">
                <a:latin typeface="Comic Sans MS"/>
                <a:cs typeface="Comic Sans MS"/>
              </a:rPr>
              <a:t>e</a:t>
            </a:r>
            <a:r>
              <a:rPr sz="2000" spc="155" dirty="0">
                <a:latin typeface="Times New Roman"/>
                <a:cs typeface="Times New Roman"/>
              </a:rPr>
              <a:t> </a:t>
            </a:r>
            <a:r>
              <a:rPr sz="2000" spc="-20" dirty="0">
                <a:latin typeface="Comic Sans MS"/>
                <a:cs typeface="Comic Sans MS"/>
              </a:rPr>
              <a:t>th</a:t>
            </a:r>
            <a:r>
              <a:rPr sz="2000" spc="-35" dirty="0">
                <a:latin typeface="Comic Sans MS"/>
                <a:cs typeface="Comic Sans MS"/>
              </a:rPr>
              <a:t>e</a:t>
            </a:r>
            <a:r>
              <a:rPr sz="2000" spc="5" dirty="0">
                <a:latin typeface="Comic Sans MS"/>
                <a:cs typeface="Comic Sans MS"/>
              </a:rPr>
              <a:t>r</a:t>
            </a:r>
            <a:r>
              <a:rPr sz="2000" spc="-15" dirty="0">
                <a:latin typeface="Comic Sans MS"/>
                <a:cs typeface="Comic Sans MS"/>
              </a:rPr>
              <a:t>e</a:t>
            </a:r>
            <a:r>
              <a:rPr sz="2000" spc="110" dirty="0">
                <a:latin typeface="Times New Roman"/>
                <a:cs typeface="Times New Roman"/>
              </a:rPr>
              <a:t> </a:t>
            </a:r>
            <a:r>
              <a:rPr sz="2000" spc="-40" dirty="0">
                <a:latin typeface="Comic Sans MS"/>
                <a:cs typeface="Comic Sans MS"/>
              </a:rPr>
              <a:t>w</a:t>
            </a:r>
            <a:r>
              <a:rPr sz="2000" spc="-20" dirty="0">
                <a:latin typeface="Comic Sans MS"/>
                <a:cs typeface="Comic Sans MS"/>
              </a:rPr>
              <a:t>i</a:t>
            </a:r>
            <a:r>
              <a:rPr sz="2000" spc="-10" dirty="0">
                <a:latin typeface="Comic Sans MS"/>
                <a:cs typeface="Comic Sans MS"/>
              </a:rPr>
              <a:t>ll</a:t>
            </a:r>
            <a:r>
              <a:rPr sz="2000" spc="130" dirty="0">
                <a:latin typeface="Times New Roman"/>
                <a:cs typeface="Times New Roman"/>
              </a:rPr>
              <a:t> </a:t>
            </a:r>
            <a:r>
              <a:rPr sz="2000" spc="-25" dirty="0">
                <a:latin typeface="Comic Sans MS"/>
                <a:cs typeface="Comic Sans MS"/>
              </a:rPr>
              <a:t>b</a:t>
            </a:r>
            <a:r>
              <a:rPr sz="2000" spc="-15" dirty="0">
                <a:latin typeface="Comic Sans MS"/>
                <a:cs typeface="Comic Sans MS"/>
              </a:rPr>
              <a:t>e</a:t>
            </a:r>
            <a:r>
              <a:rPr sz="2000" spc="110" dirty="0">
                <a:latin typeface="Times New Roman"/>
                <a:cs typeface="Times New Roman"/>
              </a:rPr>
              <a:t> </a:t>
            </a:r>
            <a:r>
              <a:rPr sz="2000" spc="-30" dirty="0">
                <a:latin typeface="Comic Sans MS"/>
                <a:cs typeface="Comic Sans MS"/>
              </a:rPr>
              <a:t>n</a:t>
            </a:r>
            <a:r>
              <a:rPr sz="2000" spc="-15" dirty="0">
                <a:latin typeface="Comic Sans MS"/>
                <a:cs typeface="Comic Sans MS"/>
              </a:rPr>
              <a:t>o</a:t>
            </a:r>
            <a:r>
              <a:rPr sz="2000" spc="125" dirty="0">
                <a:latin typeface="Times New Roman"/>
                <a:cs typeface="Times New Roman"/>
              </a:rPr>
              <a:t> </a:t>
            </a:r>
            <a:r>
              <a:rPr sz="2000" spc="-30" dirty="0">
                <a:latin typeface="Comic Sans MS"/>
                <a:cs typeface="Comic Sans MS"/>
              </a:rPr>
              <a:t>a</a:t>
            </a:r>
            <a:r>
              <a:rPr sz="2000" spc="-15" dirty="0">
                <a:latin typeface="Comic Sans MS"/>
                <a:cs typeface="Comic Sans MS"/>
              </a:rPr>
              <a:t>cc</a:t>
            </a:r>
            <a:r>
              <a:rPr sz="2000" spc="-30" dirty="0">
                <a:latin typeface="Comic Sans MS"/>
                <a:cs typeface="Comic Sans MS"/>
              </a:rPr>
              <a:t>ess/en</a:t>
            </a:r>
            <a:r>
              <a:rPr sz="2000" spc="-15" dirty="0">
                <a:latin typeface="Comic Sans MS"/>
                <a:cs typeface="Comic Sans MS"/>
              </a:rPr>
              <a:t>t</a:t>
            </a:r>
            <a:r>
              <a:rPr sz="2000" spc="5" dirty="0">
                <a:latin typeface="Comic Sans MS"/>
                <a:cs typeface="Comic Sans MS"/>
              </a:rPr>
              <a:t>r</a:t>
            </a:r>
            <a:r>
              <a:rPr sz="2000" spc="-25" dirty="0">
                <a:latin typeface="Comic Sans MS"/>
                <a:cs typeface="Comic Sans MS"/>
              </a:rPr>
              <a:t>y</a:t>
            </a:r>
            <a:r>
              <a:rPr sz="2000" spc="-5" dirty="0">
                <a:latin typeface="Comic Sans MS"/>
                <a:cs typeface="Comic Sans MS"/>
              </a:rPr>
              <a:t>.</a:t>
            </a:r>
            <a:endParaRPr sz="2000" dirty="0">
              <a:latin typeface="Comic Sans MS"/>
              <a:cs typeface="Comic Sans MS"/>
            </a:endParaRPr>
          </a:p>
        </p:txBody>
      </p:sp>
      <p:sp>
        <p:nvSpPr>
          <p:cNvPr id="3" name="object 3"/>
          <p:cNvSpPr txBox="1"/>
          <p:nvPr/>
        </p:nvSpPr>
        <p:spPr>
          <a:xfrm>
            <a:off x="684396" y="1791937"/>
            <a:ext cx="7239634" cy="4001095"/>
          </a:xfrm>
          <a:prstGeom prst="rect">
            <a:avLst/>
          </a:prstGeom>
        </p:spPr>
        <p:txBody>
          <a:bodyPr vert="horz" wrap="square" lIns="0" tIns="0" rIns="0" bIns="0" rtlCol="0">
            <a:spAutoFit/>
          </a:bodyPr>
          <a:lstStyle/>
          <a:p>
            <a:pPr marL="12700">
              <a:lnSpc>
                <a:spcPct val="100000"/>
              </a:lnSpc>
              <a:tabLst>
                <a:tab pos="268605" algn="l"/>
                <a:tab pos="1466215" algn="l"/>
                <a:tab pos="3056255" algn="l"/>
                <a:tab pos="350456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sz="2400" b="1" spc="5" dirty="0">
                <a:latin typeface="Comic Sans MS"/>
                <a:cs typeface="Comic Sans MS"/>
              </a:rPr>
              <a:t>Limited</a:t>
            </a:r>
            <a:r>
              <a:rPr sz="2400" b="1" spc="5" dirty="0">
                <a:latin typeface="Times New Roman"/>
                <a:cs typeface="Times New Roman"/>
              </a:rPr>
              <a:t>	</a:t>
            </a:r>
            <a:r>
              <a:rPr sz="2400" b="1" spc="5" dirty="0">
                <a:latin typeface="Comic Sans MS"/>
                <a:cs typeface="Comic Sans MS"/>
              </a:rPr>
              <a:t>k</a:t>
            </a:r>
            <a:r>
              <a:rPr sz="2400" b="1" spc="-10" dirty="0">
                <a:latin typeface="Comic Sans MS"/>
                <a:cs typeface="Comic Sans MS"/>
              </a:rPr>
              <a:t>now</a:t>
            </a:r>
            <a:r>
              <a:rPr sz="2400" b="1" spc="-20" dirty="0">
                <a:latin typeface="Comic Sans MS"/>
                <a:cs typeface="Comic Sans MS"/>
              </a:rPr>
              <a:t>l</a:t>
            </a:r>
            <a:r>
              <a:rPr sz="2400" b="1" spc="-5" dirty="0">
                <a:latin typeface="Comic Sans MS"/>
                <a:cs typeface="Comic Sans MS"/>
              </a:rPr>
              <a:t>e</a:t>
            </a:r>
            <a:r>
              <a:rPr sz="2400" b="1" spc="5" dirty="0">
                <a:latin typeface="Comic Sans MS"/>
                <a:cs typeface="Comic Sans MS"/>
              </a:rPr>
              <a:t>d</a:t>
            </a:r>
            <a:r>
              <a:rPr sz="2400" b="1" spc="-15" dirty="0">
                <a:latin typeface="Comic Sans MS"/>
                <a:cs typeface="Comic Sans MS"/>
              </a:rPr>
              <a:t>ge</a:t>
            </a:r>
            <a:r>
              <a:rPr sz="2400" b="1" dirty="0">
                <a:latin typeface="Times New Roman"/>
                <a:cs typeface="Times New Roman"/>
              </a:rPr>
              <a:t>	</a:t>
            </a:r>
            <a:r>
              <a:rPr sz="2400" b="1" spc="-10" dirty="0">
                <a:latin typeface="Comic Sans MS"/>
                <a:cs typeface="Comic Sans MS"/>
              </a:rPr>
              <a:t>o</a:t>
            </a:r>
            <a:r>
              <a:rPr sz="2400" b="1" dirty="0">
                <a:latin typeface="Comic Sans MS"/>
                <a:cs typeface="Comic Sans MS"/>
              </a:rPr>
              <a:t>f</a:t>
            </a:r>
            <a:r>
              <a:rPr sz="2400" b="1" dirty="0">
                <a:latin typeface="Times New Roman"/>
                <a:cs typeface="Times New Roman"/>
              </a:rPr>
              <a:t>	</a:t>
            </a:r>
            <a:r>
              <a:rPr sz="2400" b="1" spc="-5" dirty="0" smtClean="0">
                <a:latin typeface="Comic Sans MS"/>
                <a:cs typeface="Comic Sans MS"/>
              </a:rPr>
              <a:t>IT</a:t>
            </a:r>
            <a:endParaRPr sz="3500" dirty="0">
              <a:latin typeface="Times New Roman"/>
              <a:cs typeface="Times New Roman"/>
            </a:endParaRPr>
          </a:p>
          <a:p>
            <a:pPr marL="12700">
              <a:lnSpc>
                <a:spcPct val="100000"/>
              </a:lnSpc>
              <a:tabLst>
                <a:tab pos="268605" algn="l"/>
              </a:tabLst>
            </a:pPr>
            <a:r>
              <a:rPr sz="1600" spc="5" dirty="0">
                <a:solidFill>
                  <a:srgbClr val="2CA1BE"/>
                </a:solidFill>
                <a:latin typeface="Wingdings 3"/>
                <a:cs typeface="Wingdings 3"/>
              </a:rPr>
              <a:t></a:t>
            </a:r>
            <a:r>
              <a:rPr sz="1600" spc="5" dirty="0">
                <a:solidFill>
                  <a:srgbClr val="2CA1BE"/>
                </a:solidFill>
                <a:latin typeface="Times New Roman"/>
                <a:cs typeface="Times New Roman"/>
              </a:rPr>
              <a:t>	</a:t>
            </a:r>
            <a:r>
              <a:rPr sz="2400" b="1" spc="-5" dirty="0">
                <a:latin typeface="Comic Sans MS"/>
                <a:cs typeface="Comic Sans MS"/>
              </a:rPr>
              <a:t>Re</a:t>
            </a:r>
            <a:r>
              <a:rPr sz="2400" b="1" spc="5" dirty="0">
                <a:latin typeface="Comic Sans MS"/>
                <a:cs typeface="Comic Sans MS"/>
              </a:rPr>
              <a:t>s</a:t>
            </a:r>
            <a:r>
              <a:rPr sz="2400" b="1" spc="-5" dirty="0">
                <a:latin typeface="Comic Sans MS"/>
                <a:cs typeface="Comic Sans MS"/>
              </a:rPr>
              <a:t>tri</a:t>
            </a:r>
            <a:r>
              <a:rPr sz="2400" b="1" spc="-15" dirty="0">
                <a:latin typeface="Comic Sans MS"/>
                <a:cs typeface="Comic Sans MS"/>
              </a:rPr>
              <a:t>c</a:t>
            </a:r>
            <a:r>
              <a:rPr sz="2400" b="1" spc="-5" dirty="0">
                <a:latin typeface="Comic Sans MS"/>
                <a:cs typeface="Comic Sans MS"/>
              </a:rPr>
              <a:t>ti</a:t>
            </a:r>
            <a:r>
              <a:rPr sz="2400" b="1" dirty="0">
                <a:latin typeface="Comic Sans MS"/>
                <a:cs typeface="Comic Sans MS"/>
              </a:rPr>
              <a:t>o</a:t>
            </a:r>
            <a:r>
              <a:rPr sz="2400" b="1" spc="-10" dirty="0">
                <a:latin typeface="Comic Sans MS"/>
                <a:cs typeface="Comic Sans MS"/>
              </a:rPr>
              <a:t>n</a:t>
            </a:r>
            <a:r>
              <a:rPr sz="2400" b="1" dirty="0">
                <a:latin typeface="Comic Sans MS"/>
                <a:cs typeface="Comic Sans MS"/>
              </a:rPr>
              <a:t>s</a:t>
            </a:r>
            <a:r>
              <a:rPr sz="2400" spc="-10" dirty="0">
                <a:latin typeface="Comic Sans MS"/>
                <a:cs typeface="Comic Sans MS"/>
              </a:rPr>
              <a:t>:</a:t>
            </a:r>
            <a:r>
              <a:rPr sz="2400" spc="70" dirty="0">
                <a:latin typeface="Times New Roman"/>
                <a:cs typeface="Times New Roman"/>
              </a:rPr>
              <a:t> </a:t>
            </a:r>
            <a:r>
              <a:rPr sz="2000" spc="-15" dirty="0">
                <a:latin typeface="Comic Sans MS"/>
                <a:cs typeface="Comic Sans MS"/>
              </a:rPr>
              <a:t>A</a:t>
            </a:r>
            <a:r>
              <a:rPr sz="2000" spc="100" dirty="0">
                <a:latin typeface="Times New Roman"/>
                <a:cs typeface="Times New Roman"/>
              </a:rPr>
              <a:t> </a:t>
            </a:r>
            <a:r>
              <a:rPr sz="2000" spc="-25" dirty="0">
                <a:latin typeface="Comic Sans MS"/>
                <a:cs typeface="Comic Sans MS"/>
              </a:rPr>
              <a:t>p</a:t>
            </a:r>
            <a:r>
              <a:rPr sz="2000" spc="-30" dirty="0">
                <a:latin typeface="Comic Sans MS"/>
                <a:cs typeface="Comic Sans MS"/>
              </a:rPr>
              <a:t>a</a:t>
            </a:r>
            <a:r>
              <a:rPr sz="2000" spc="15" dirty="0">
                <a:latin typeface="Comic Sans MS"/>
                <a:cs typeface="Comic Sans MS"/>
              </a:rPr>
              <a:t>r</a:t>
            </a:r>
            <a:r>
              <a:rPr sz="2000" spc="-15" dirty="0">
                <a:latin typeface="Comic Sans MS"/>
                <a:cs typeface="Comic Sans MS"/>
              </a:rPr>
              <a:t>t</a:t>
            </a:r>
            <a:r>
              <a:rPr sz="2000" spc="-20" dirty="0">
                <a:latin typeface="Comic Sans MS"/>
                <a:cs typeface="Comic Sans MS"/>
              </a:rPr>
              <a:t>i</a:t>
            </a:r>
            <a:r>
              <a:rPr sz="2000" spc="-10" dirty="0">
                <a:latin typeface="Comic Sans MS"/>
                <a:cs typeface="Comic Sans MS"/>
              </a:rPr>
              <a:t>cul</a:t>
            </a:r>
            <a:r>
              <a:rPr sz="2000" spc="-25" dirty="0">
                <a:latin typeface="Comic Sans MS"/>
                <a:cs typeface="Comic Sans MS"/>
              </a:rPr>
              <a:t>a</a:t>
            </a:r>
            <a:r>
              <a:rPr sz="2000" spc="-10" dirty="0">
                <a:latin typeface="Comic Sans MS"/>
                <a:cs typeface="Comic Sans MS"/>
              </a:rPr>
              <a:t>r</a:t>
            </a:r>
            <a:r>
              <a:rPr sz="2000" spc="120" dirty="0">
                <a:latin typeface="Times New Roman"/>
                <a:cs typeface="Times New Roman"/>
              </a:rPr>
              <a:t> </a:t>
            </a:r>
            <a:r>
              <a:rPr sz="2000" spc="-10" dirty="0">
                <a:latin typeface="Comic Sans MS"/>
                <a:cs typeface="Comic Sans MS"/>
              </a:rPr>
              <a:t>s</a:t>
            </a:r>
            <a:r>
              <a:rPr sz="2000" spc="-25" dirty="0">
                <a:latin typeface="Comic Sans MS"/>
                <a:cs typeface="Comic Sans MS"/>
              </a:rPr>
              <a:t>i</a:t>
            </a:r>
            <a:r>
              <a:rPr sz="2000" spc="-15" dirty="0">
                <a:latin typeface="Comic Sans MS"/>
                <a:cs typeface="Comic Sans MS"/>
              </a:rPr>
              <a:t>te</a:t>
            </a:r>
            <a:r>
              <a:rPr sz="2000" spc="130" dirty="0">
                <a:latin typeface="Times New Roman"/>
                <a:cs typeface="Times New Roman"/>
              </a:rPr>
              <a:t> </a:t>
            </a:r>
            <a:r>
              <a:rPr sz="2000" spc="-30" dirty="0">
                <a:latin typeface="Comic Sans MS"/>
                <a:cs typeface="Comic Sans MS"/>
              </a:rPr>
              <a:t>ma</a:t>
            </a:r>
            <a:r>
              <a:rPr sz="2000" spc="-15" dirty="0">
                <a:latin typeface="Comic Sans MS"/>
                <a:cs typeface="Comic Sans MS"/>
              </a:rPr>
              <a:t>y</a:t>
            </a:r>
            <a:r>
              <a:rPr sz="2000" spc="140" dirty="0">
                <a:latin typeface="Times New Roman"/>
                <a:cs typeface="Times New Roman"/>
              </a:rPr>
              <a:t> </a:t>
            </a:r>
            <a:r>
              <a:rPr sz="2000" spc="-20" dirty="0">
                <a:latin typeface="Comic Sans MS"/>
                <a:cs typeface="Comic Sans MS"/>
              </a:rPr>
              <a:t>b</a:t>
            </a:r>
            <a:r>
              <a:rPr sz="2000" spc="-15" dirty="0">
                <a:latin typeface="Comic Sans MS"/>
                <a:cs typeface="Comic Sans MS"/>
              </a:rPr>
              <a:t>e</a:t>
            </a:r>
            <a:r>
              <a:rPr sz="2000" spc="105" dirty="0">
                <a:latin typeface="Times New Roman"/>
                <a:cs typeface="Times New Roman"/>
              </a:rPr>
              <a:t> </a:t>
            </a:r>
            <a:r>
              <a:rPr sz="2000" spc="15" dirty="0">
                <a:latin typeface="Comic Sans MS"/>
                <a:cs typeface="Comic Sans MS"/>
              </a:rPr>
              <a:t>r</a:t>
            </a:r>
            <a:r>
              <a:rPr sz="2000" spc="-30" dirty="0">
                <a:latin typeface="Comic Sans MS"/>
                <a:cs typeface="Comic Sans MS"/>
              </a:rPr>
              <a:t>e</a:t>
            </a:r>
            <a:r>
              <a:rPr sz="2000" spc="-20" dirty="0">
                <a:latin typeface="Comic Sans MS"/>
                <a:cs typeface="Comic Sans MS"/>
              </a:rPr>
              <a:t>s</a:t>
            </a:r>
            <a:r>
              <a:rPr sz="2000" spc="-15" dirty="0">
                <a:latin typeface="Comic Sans MS"/>
                <a:cs typeface="Comic Sans MS"/>
              </a:rPr>
              <a:t>t</a:t>
            </a:r>
            <a:r>
              <a:rPr sz="2000" spc="5" dirty="0">
                <a:latin typeface="Comic Sans MS"/>
                <a:cs typeface="Comic Sans MS"/>
              </a:rPr>
              <a:t>r</a:t>
            </a:r>
            <a:r>
              <a:rPr sz="2000" spc="-15" dirty="0">
                <a:latin typeface="Comic Sans MS"/>
                <a:cs typeface="Comic Sans MS"/>
              </a:rPr>
              <a:t>icti</a:t>
            </a:r>
            <a:r>
              <a:rPr sz="2000" spc="-25" dirty="0">
                <a:latin typeface="Comic Sans MS"/>
                <a:cs typeface="Comic Sans MS"/>
              </a:rPr>
              <a:t>v</a:t>
            </a:r>
            <a:r>
              <a:rPr sz="2000" spc="-15" dirty="0">
                <a:latin typeface="Comic Sans MS"/>
                <a:cs typeface="Comic Sans MS"/>
              </a:rPr>
              <a:t>e</a:t>
            </a:r>
            <a:r>
              <a:rPr sz="2000" spc="130" dirty="0">
                <a:latin typeface="Times New Roman"/>
                <a:cs typeface="Times New Roman"/>
              </a:rPr>
              <a:t> </a:t>
            </a:r>
            <a:r>
              <a:rPr sz="2000" spc="-15" dirty="0">
                <a:latin typeface="Comic Sans MS"/>
                <a:cs typeface="Comic Sans MS"/>
              </a:rPr>
              <a:t>due</a:t>
            </a:r>
            <a:r>
              <a:rPr sz="2000" spc="105" dirty="0">
                <a:latin typeface="Times New Roman"/>
                <a:cs typeface="Times New Roman"/>
              </a:rPr>
              <a:t> </a:t>
            </a:r>
            <a:r>
              <a:rPr sz="2000" spc="-15" dirty="0">
                <a:latin typeface="Comic Sans MS"/>
                <a:cs typeface="Comic Sans MS"/>
              </a:rPr>
              <a:t>to</a:t>
            </a:r>
            <a:endParaRPr sz="2000" dirty="0">
              <a:latin typeface="Comic Sans MS"/>
              <a:cs typeface="Comic Sans MS"/>
            </a:endParaRPr>
          </a:p>
          <a:p>
            <a:pPr marL="268605">
              <a:lnSpc>
                <a:spcPct val="100000"/>
              </a:lnSpc>
              <a:spcBef>
                <a:spcPts val="20"/>
              </a:spcBef>
            </a:pPr>
            <a:r>
              <a:rPr sz="2000" spc="-30" dirty="0">
                <a:latin typeface="Comic Sans MS"/>
                <a:cs typeface="Comic Sans MS"/>
              </a:rPr>
              <a:t>mana</a:t>
            </a:r>
            <a:r>
              <a:rPr sz="2000" spc="-15" dirty="0">
                <a:latin typeface="Comic Sans MS"/>
                <a:cs typeface="Comic Sans MS"/>
              </a:rPr>
              <a:t>g</a:t>
            </a:r>
            <a:r>
              <a:rPr sz="2000" spc="-35" dirty="0">
                <a:latin typeface="Comic Sans MS"/>
                <a:cs typeface="Comic Sans MS"/>
              </a:rPr>
              <a:t>em</a:t>
            </a:r>
            <a:r>
              <a:rPr sz="2000" spc="-5" dirty="0">
                <a:latin typeface="Comic Sans MS"/>
                <a:cs typeface="Comic Sans MS"/>
              </a:rPr>
              <a:t>e</a:t>
            </a:r>
            <a:r>
              <a:rPr sz="2000" spc="-30" dirty="0">
                <a:latin typeface="Comic Sans MS"/>
                <a:cs typeface="Comic Sans MS"/>
              </a:rPr>
              <a:t>n</a:t>
            </a:r>
            <a:r>
              <a:rPr sz="2000" spc="-10" dirty="0">
                <a:latin typeface="Comic Sans MS"/>
                <a:cs typeface="Comic Sans MS"/>
              </a:rPr>
              <a:t>t</a:t>
            </a:r>
            <a:r>
              <a:rPr sz="2000" spc="185" dirty="0">
                <a:latin typeface="Times New Roman"/>
                <a:cs typeface="Times New Roman"/>
              </a:rPr>
              <a:t> </a:t>
            </a:r>
            <a:r>
              <a:rPr sz="2000" spc="-30" dirty="0">
                <a:latin typeface="Comic Sans MS"/>
                <a:cs typeface="Comic Sans MS"/>
              </a:rPr>
              <a:t>p</a:t>
            </a:r>
            <a:r>
              <a:rPr sz="2000" spc="-10" dirty="0">
                <a:latin typeface="Comic Sans MS"/>
                <a:cs typeface="Comic Sans MS"/>
              </a:rPr>
              <a:t>olicy</a:t>
            </a:r>
            <a:r>
              <a:rPr sz="2000" spc="-10" dirty="0" smtClean="0">
                <a:latin typeface="Comic Sans MS"/>
                <a:cs typeface="Comic Sans MS"/>
              </a:rPr>
              <a:t>.</a:t>
            </a:r>
            <a:endParaRPr sz="2750" dirty="0">
              <a:latin typeface="Times New Roman"/>
              <a:cs typeface="Times New Roman"/>
            </a:endParaRPr>
          </a:p>
          <a:p>
            <a:pPr marL="12700">
              <a:lnSpc>
                <a:spcPct val="100000"/>
              </a:lnSpc>
              <a:tabLst>
                <a:tab pos="268605" algn="l"/>
                <a:tab pos="1231265" algn="l"/>
                <a:tab pos="298513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sz="2400" b="1" spc="-15" dirty="0">
                <a:latin typeface="Comic Sans MS"/>
                <a:cs typeface="Comic Sans MS"/>
              </a:rPr>
              <a:t>S</a:t>
            </a:r>
            <a:r>
              <a:rPr sz="2400" b="1" spc="-5" dirty="0">
                <a:latin typeface="Comic Sans MS"/>
                <a:cs typeface="Comic Sans MS"/>
              </a:rPr>
              <a:t>ta</a:t>
            </a:r>
            <a:r>
              <a:rPr sz="2400" b="1" spc="5" dirty="0">
                <a:latin typeface="Comic Sans MS"/>
                <a:cs typeface="Comic Sans MS"/>
              </a:rPr>
              <a:t>f</a:t>
            </a:r>
            <a:r>
              <a:rPr sz="2400" b="1" dirty="0">
                <a:latin typeface="Comic Sans MS"/>
                <a:cs typeface="Comic Sans MS"/>
              </a:rPr>
              <a:t>f</a:t>
            </a:r>
            <a:r>
              <a:rPr sz="2400" b="1" dirty="0">
                <a:latin typeface="Times New Roman"/>
                <a:cs typeface="Times New Roman"/>
              </a:rPr>
              <a:t>	</a:t>
            </a:r>
            <a:r>
              <a:rPr sz="2400" b="1" spc="5" dirty="0">
                <a:latin typeface="Comic Sans MS"/>
                <a:cs typeface="Comic Sans MS"/>
              </a:rPr>
              <a:t>a</a:t>
            </a:r>
            <a:r>
              <a:rPr sz="2400" b="1" spc="-15" dirty="0">
                <a:latin typeface="Comic Sans MS"/>
                <a:cs typeface="Comic Sans MS"/>
              </a:rPr>
              <a:t>w</a:t>
            </a:r>
            <a:r>
              <a:rPr sz="2400" b="1" spc="5" dirty="0">
                <a:latin typeface="Comic Sans MS"/>
                <a:cs typeface="Comic Sans MS"/>
              </a:rPr>
              <a:t>a</a:t>
            </a:r>
            <a:r>
              <a:rPr sz="2400" b="1" spc="-5" dirty="0">
                <a:latin typeface="Comic Sans MS"/>
                <a:cs typeface="Comic Sans MS"/>
              </a:rPr>
              <a:t>re</a:t>
            </a:r>
            <a:r>
              <a:rPr sz="2400" b="1" spc="-10" dirty="0">
                <a:latin typeface="Comic Sans MS"/>
                <a:cs typeface="Comic Sans MS"/>
              </a:rPr>
              <a:t>n</a:t>
            </a:r>
            <a:r>
              <a:rPr sz="2400" b="1" spc="-5" dirty="0">
                <a:latin typeface="Comic Sans MS"/>
                <a:cs typeface="Comic Sans MS"/>
              </a:rPr>
              <a:t>es</a:t>
            </a:r>
            <a:r>
              <a:rPr sz="2400" b="1" spc="10" dirty="0">
                <a:latin typeface="Comic Sans MS"/>
                <a:cs typeface="Comic Sans MS"/>
              </a:rPr>
              <a:t>s</a:t>
            </a:r>
            <a:r>
              <a:rPr sz="2400" b="1" dirty="0">
                <a:latin typeface="Comic Sans MS"/>
                <a:cs typeface="Comic Sans MS"/>
              </a:rPr>
              <a:t>:</a:t>
            </a:r>
            <a:r>
              <a:rPr sz="2400" b="1" dirty="0">
                <a:latin typeface="Times New Roman"/>
                <a:cs typeface="Times New Roman"/>
              </a:rPr>
              <a:t>	</a:t>
            </a:r>
            <a:r>
              <a:rPr sz="2000" spc="-15" dirty="0">
                <a:latin typeface="Comic Sans MS"/>
                <a:cs typeface="Comic Sans MS"/>
              </a:rPr>
              <a:t>L</a:t>
            </a:r>
            <a:r>
              <a:rPr sz="2000" spc="-5" dirty="0">
                <a:latin typeface="Comic Sans MS"/>
                <a:cs typeface="Comic Sans MS"/>
              </a:rPr>
              <a:t>o</a:t>
            </a:r>
            <a:r>
              <a:rPr sz="2000" spc="-15" dirty="0">
                <a:latin typeface="Comic Sans MS"/>
                <a:cs typeface="Comic Sans MS"/>
              </a:rPr>
              <a:t>w</a:t>
            </a:r>
            <a:r>
              <a:rPr sz="2000" spc="100" dirty="0">
                <a:latin typeface="Times New Roman"/>
                <a:cs typeface="Times New Roman"/>
              </a:rPr>
              <a:t> </a:t>
            </a:r>
            <a:r>
              <a:rPr sz="2000" spc="-25" dirty="0">
                <a:latin typeface="Comic Sans MS"/>
                <a:cs typeface="Comic Sans MS"/>
              </a:rPr>
              <a:t>s</a:t>
            </a:r>
            <a:r>
              <a:rPr sz="2000" spc="-15" dirty="0">
                <a:latin typeface="Comic Sans MS"/>
                <a:cs typeface="Comic Sans MS"/>
              </a:rPr>
              <a:t>t</a:t>
            </a:r>
            <a:r>
              <a:rPr sz="2000" spc="-35" dirty="0">
                <a:latin typeface="Comic Sans MS"/>
                <a:cs typeface="Comic Sans MS"/>
              </a:rPr>
              <a:t>a</a:t>
            </a:r>
            <a:r>
              <a:rPr sz="2000" spc="-20" dirty="0">
                <a:latin typeface="Comic Sans MS"/>
                <a:cs typeface="Comic Sans MS"/>
              </a:rPr>
              <a:t>f</a:t>
            </a:r>
            <a:r>
              <a:rPr sz="2000" spc="-15" dirty="0">
                <a:latin typeface="Comic Sans MS"/>
                <a:cs typeface="Comic Sans MS"/>
              </a:rPr>
              <a:t>f</a:t>
            </a:r>
            <a:r>
              <a:rPr sz="2000" spc="110" dirty="0">
                <a:latin typeface="Times New Roman"/>
                <a:cs typeface="Times New Roman"/>
              </a:rPr>
              <a:t> </a:t>
            </a:r>
            <a:r>
              <a:rPr sz="2000" spc="-30" dirty="0">
                <a:latin typeface="Comic Sans MS"/>
                <a:cs typeface="Comic Sans MS"/>
              </a:rPr>
              <a:t>a</a:t>
            </a:r>
            <a:r>
              <a:rPr sz="2000" spc="-40" dirty="0">
                <a:latin typeface="Comic Sans MS"/>
                <a:cs typeface="Comic Sans MS"/>
              </a:rPr>
              <a:t>w</a:t>
            </a:r>
            <a:r>
              <a:rPr sz="2000" spc="-30" dirty="0">
                <a:latin typeface="Comic Sans MS"/>
                <a:cs typeface="Comic Sans MS"/>
              </a:rPr>
              <a:t>a</a:t>
            </a:r>
            <a:r>
              <a:rPr sz="2000" spc="5" dirty="0">
                <a:latin typeface="Comic Sans MS"/>
                <a:cs typeface="Comic Sans MS"/>
              </a:rPr>
              <a:t>r</a:t>
            </a:r>
            <a:r>
              <a:rPr sz="2000" spc="-30" dirty="0">
                <a:latin typeface="Comic Sans MS"/>
                <a:cs typeface="Comic Sans MS"/>
              </a:rPr>
              <a:t>en</a:t>
            </a:r>
            <a:r>
              <a:rPr sz="2000" spc="-5" dirty="0">
                <a:latin typeface="Comic Sans MS"/>
                <a:cs typeface="Comic Sans MS"/>
              </a:rPr>
              <a:t>e</a:t>
            </a:r>
            <a:r>
              <a:rPr sz="2000" spc="-25" dirty="0">
                <a:latin typeface="Comic Sans MS"/>
                <a:cs typeface="Comic Sans MS"/>
              </a:rPr>
              <a:t>ss</a:t>
            </a:r>
            <a:r>
              <a:rPr sz="2000" spc="-5" dirty="0" smtClean="0">
                <a:latin typeface="Comic Sans MS"/>
                <a:cs typeface="Comic Sans MS"/>
              </a:rPr>
              <a:t>.</a:t>
            </a:r>
            <a:endParaRPr lang="en-US" sz="2000" spc="-5" dirty="0" smtClean="0">
              <a:latin typeface="Comic Sans MS"/>
              <a:cs typeface="Comic Sans MS"/>
            </a:endParaRPr>
          </a:p>
          <a:p>
            <a:pPr marL="355600" indent="-342900">
              <a:lnSpc>
                <a:spcPct val="100000"/>
              </a:lnSpc>
              <a:buFont typeface="Wingdings" panose="05000000000000000000" pitchFamily="2" charset="2"/>
              <a:buChar char="§"/>
              <a:tabLst>
                <a:tab pos="268605" algn="l"/>
                <a:tab pos="1231265" algn="l"/>
                <a:tab pos="2985135" algn="l"/>
              </a:tabLst>
            </a:pPr>
            <a:r>
              <a:rPr lang="en-US" sz="2400" spc="-5" dirty="0" smtClean="0">
                <a:latin typeface="Comic Sans MS"/>
                <a:cs typeface="Comic Sans MS"/>
              </a:rPr>
              <a:t>Lack of Robust It policy</a:t>
            </a:r>
          </a:p>
          <a:p>
            <a:pPr marL="355600" indent="-342900">
              <a:lnSpc>
                <a:spcPct val="100000"/>
              </a:lnSpc>
              <a:buFont typeface="Wingdings" panose="05000000000000000000" pitchFamily="2" charset="2"/>
              <a:buChar char="§"/>
              <a:tabLst>
                <a:tab pos="268605" algn="l"/>
                <a:tab pos="1231265" algn="l"/>
                <a:tab pos="2985135" algn="l"/>
              </a:tabLst>
            </a:pPr>
            <a:r>
              <a:rPr lang="en-US" sz="2400" spc="-5" dirty="0" smtClean="0">
                <a:latin typeface="Comic Sans MS"/>
                <a:cs typeface="Comic Sans MS"/>
              </a:rPr>
              <a:t>Inadequate IT project monitoring and implementation.</a:t>
            </a:r>
          </a:p>
          <a:p>
            <a:pPr marL="355600" indent="-342900">
              <a:lnSpc>
                <a:spcPct val="100000"/>
              </a:lnSpc>
              <a:buFont typeface="Wingdings" panose="05000000000000000000" pitchFamily="2" charset="2"/>
              <a:buChar char="§"/>
              <a:tabLst>
                <a:tab pos="268605" algn="l"/>
                <a:tab pos="1231265" algn="l"/>
                <a:tab pos="2985135" algn="l"/>
              </a:tabLst>
            </a:pPr>
            <a:r>
              <a:rPr lang="en-US" sz="2400" spc="-5" dirty="0" smtClean="0">
                <a:latin typeface="Comic Sans MS"/>
                <a:cs typeface="Comic Sans MS"/>
              </a:rPr>
              <a:t>Inadequate capacity building.</a:t>
            </a:r>
          </a:p>
          <a:p>
            <a:pPr marL="355600" indent="-342900">
              <a:lnSpc>
                <a:spcPct val="100000"/>
              </a:lnSpc>
              <a:buFont typeface="Wingdings" panose="05000000000000000000" pitchFamily="2" charset="2"/>
              <a:buChar char="§"/>
              <a:tabLst>
                <a:tab pos="268605" algn="l"/>
                <a:tab pos="1231265" algn="l"/>
                <a:tab pos="2985135" algn="l"/>
              </a:tabLst>
            </a:pPr>
            <a:r>
              <a:rPr lang="en-US" sz="2400" spc="-5" dirty="0" smtClean="0">
                <a:latin typeface="Comic Sans MS"/>
                <a:cs typeface="Comic Sans MS"/>
              </a:rPr>
              <a:t>Underutilization  of some created portals by assigned users thereby limiting its expected potentials to the corps</a:t>
            </a:r>
            <a:endParaRPr sz="2400" dirty="0">
              <a:latin typeface="Comic Sans MS"/>
              <a:cs typeface="Comic Sans MS"/>
            </a:endParaRPr>
          </a:p>
        </p:txBody>
      </p:sp>
      <p:sp>
        <p:nvSpPr>
          <p:cNvPr id="4" name="object 4"/>
          <p:cNvSpPr/>
          <p:nvPr/>
        </p:nvSpPr>
        <p:spPr>
          <a:xfrm>
            <a:off x="228600" y="53645"/>
            <a:ext cx="4389120" cy="8549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211578"/>
            <a:ext cx="7635240" cy="5601533"/>
          </a:xfrm>
          <a:prstGeom prst="rect">
            <a:avLst/>
          </a:prstGeom>
        </p:spPr>
        <p:txBody>
          <a:bodyPr vert="horz" wrap="square" lIns="0" tIns="0" rIns="0" bIns="0" rtlCol="0">
            <a:spAutoFit/>
          </a:bodyPr>
          <a:lstStyle/>
          <a:p>
            <a:pPr marL="12700" marR="5080" algn="just">
              <a:lnSpc>
                <a:spcPct val="100000"/>
              </a:lnSpc>
            </a:pPr>
            <a:r>
              <a:rPr lang="en-US" sz="2800" spc="5" dirty="0" smtClean="0">
                <a:latin typeface="Comic Sans MS"/>
                <a:cs typeface="Times New Roman"/>
              </a:rPr>
              <a:t>In </a:t>
            </a:r>
            <a:r>
              <a:rPr sz="2800" spc="100" dirty="0" smtClean="0">
                <a:latin typeface="Times New Roman"/>
                <a:cs typeface="Times New Roman"/>
              </a:rPr>
              <a:t> </a:t>
            </a:r>
            <a:r>
              <a:rPr sz="2800" dirty="0">
                <a:latin typeface="Comic Sans MS"/>
                <a:cs typeface="Comic Sans MS"/>
              </a:rPr>
              <a:t>actualize</a:t>
            </a:r>
            <a:r>
              <a:rPr sz="2800" spc="85" dirty="0">
                <a:latin typeface="Times New Roman"/>
                <a:cs typeface="Times New Roman"/>
              </a:rPr>
              <a:t> </a:t>
            </a:r>
            <a:r>
              <a:rPr lang="en-US" sz="2800" spc="85" dirty="0" smtClean="0">
                <a:latin typeface="Times New Roman"/>
                <a:cs typeface="Times New Roman"/>
              </a:rPr>
              <a:t>one of </a:t>
            </a:r>
            <a:r>
              <a:rPr sz="2800" spc="-5" dirty="0" smtClean="0">
                <a:latin typeface="Comic Sans MS"/>
                <a:cs typeface="Comic Sans MS"/>
              </a:rPr>
              <a:t>th</a:t>
            </a:r>
            <a:r>
              <a:rPr sz="2800" dirty="0" smtClean="0">
                <a:latin typeface="Comic Sans MS"/>
                <a:cs typeface="Comic Sans MS"/>
              </a:rPr>
              <a:t>e</a:t>
            </a:r>
            <a:r>
              <a:rPr sz="2800" spc="140" dirty="0" smtClean="0">
                <a:latin typeface="Times New Roman"/>
                <a:cs typeface="Times New Roman"/>
              </a:rPr>
              <a:t> </a:t>
            </a:r>
            <a:r>
              <a:rPr sz="2800" spc="-10" dirty="0">
                <a:latin typeface="Comic Sans MS"/>
                <a:cs typeface="Comic Sans MS"/>
              </a:rPr>
              <a:t>C</a:t>
            </a:r>
            <a:r>
              <a:rPr sz="2800" spc="5" dirty="0">
                <a:latin typeface="Comic Sans MS"/>
                <a:cs typeface="Comic Sans MS"/>
              </a:rPr>
              <a:t>o</a:t>
            </a:r>
            <a:r>
              <a:rPr sz="2800" spc="-5" dirty="0">
                <a:latin typeface="Comic Sans MS"/>
                <a:cs typeface="Comic Sans MS"/>
              </a:rPr>
              <a:t>rp</a:t>
            </a:r>
            <a:r>
              <a:rPr sz="2800" dirty="0">
                <a:latin typeface="Comic Sans MS"/>
                <a:cs typeface="Comic Sans MS"/>
              </a:rPr>
              <a:t>s</a:t>
            </a:r>
            <a:r>
              <a:rPr sz="2800" spc="125" dirty="0">
                <a:latin typeface="Times New Roman"/>
                <a:cs typeface="Times New Roman"/>
              </a:rPr>
              <a:t> </a:t>
            </a:r>
            <a:r>
              <a:rPr sz="2800" dirty="0" smtClean="0">
                <a:latin typeface="Comic Sans MS"/>
                <a:cs typeface="Comic Sans MS"/>
              </a:rPr>
              <a:t>strat</a:t>
            </a:r>
            <a:r>
              <a:rPr sz="2800" spc="-15" dirty="0" smtClean="0">
                <a:latin typeface="Comic Sans MS"/>
                <a:cs typeface="Comic Sans MS"/>
              </a:rPr>
              <a:t>e</a:t>
            </a:r>
            <a:r>
              <a:rPr sz="2800" dirty="0" smtClean="0">
                <a:latin typeface="Comic Sans MS"/>
                <a:cs typeface="Comic Sans MS"/>
              </a:rPr>
              <a:t>gic</a:t>
            </a:r>
            <a:r>
              <a:rPr sz="2800" spc="110" dirty="0" smtClean="0">
                <a:latin typeface="Times New Roman"/>
                <a:cs typeface="Times New Roman"/>
              </a:rPr>
              <a:t> </a:t>
            </a:r>
            <a:r>
              <a:rPr sz="2800" dirty="0">
                <a:latin typeface="Comic Sans MS"/>
                <a:cs typeface="Comic Sans MS"/>
              </a:rPr>
              <a:t>go</a:t>
            </a:r>
            <a:r>
              <a:rPr sz="2800" spc="5" dirty="0">
                <a:latin typeface="Comic Sans MS"/>
                <a:cs typeface="Comic Sans MS"/>
              </a:rPr>
              <a:t>a</a:t>
            </a:r>
            <a:r>
              <a:rPr sz="2800" dirty="0">
                <a:latin typeface="Comic Sans MS"/>
                <a:cs typeface="Comic Sans MS"/>
              </a:rPr>
              <a:t>l</a:t>
            </a:r>
            <a:r>
              <a:rPr sz="2800" dirty="0">
                <a:latin typeface="Times New Roman"/>
                <a:cs typeface="Times New Roman"/>
              </a:rPr>
              <a:t> </a:t>
            </a:r>
            <a:r>
              <a:rPr sz="2800" spc="140" dirty="0" smtClean="0">
                <a:latin typeface="Times New Roman"/>
                <a:cs typeface="Times New Roman"/>
              </a:rPr>
              <a:t> </a:t>
            </a:r>
            <a:r>
              <a:rPr sz="2800" spc="10" dirty="0">
                <a:latin typeface="Comic Sans MS"/>
                <a:cs typeface="Comic Sans MS"/>
              </a:rPr>
              <a:t>o</a:t>
            </a:r>
            <a:r>
              <a:rPr sz="2800" dirty="0">
                <a:latin typeface="Comic Sans MS"/>
                <a:cs typeface="Comic Sans MS"/>
              </a:rPr>
              <a:t>f</a:t>
            </a:r>
            <a:r>
              <a:rPr sz="2800" spc="100" dirty="0">
                <a:latin typeface="Times New Roman"/>
                <a:cs typeface="Times New Roman"/>
              </a:rPr>
              <a:t> </a:t>
            </a:r>
            <a:r>
              <a:rPr sz="2800" dirty="0">
                <a:latin typeface="Comic Sans MS"/>
                <a:cs typeface="Comic Sans MS"/>
              </a:rPr>
              <a:t>Full</a:t>
            </a:r>
            <a:r>
              <a:rPr sz="2800" spc="110" dirty="0">
                <a:latin typeface="Times New Roman"/>
                <a:cs typeface="Times New Roman"/>
              </a:rPr>
              <a:t> </a:t>
            </a:r>
            <a:r>
              <a:rPr sz="2800" dirty="0">
                <a:latin typeface="Comic Sans MS"/>
                <a:cs typeface="Comic Sans MS"/>
              </a:rPr>
              <a:t>utilizati</a:t>
            </a:r>
            <a:r>
              <a:rPr sz="2800" spc="5" dirty="0">
                <a:latin typeface="Comic Sans MS"/>
                <a:cs typeface="Comic Sans MS"/>
              </a:rPr>
              <a:t>o</a:t>
            </a:r>
            <a:r>
              <a:rPr sz="2800" dirty="0">
                <a:latin typeface="Comic Sans MS"/>
                <a:cs typeface="Comic Sans MS"/>
              </a:rPr>
              <a:t>n</a:t>
            </a:r>
            <a:r>
              <a:rPr sz="2800" spc="85" dirty="0">
                <a:latin typeface="Times New Roman"/>
                <a:cs typeface="Times New Roman"/>
              </a:rPr>
              <a:t> </a:t>
            </a:r>
            <a:r>
              <a:rPr sz="2800" spc="5" dirty="0">
                <a:latin typeface="Comic Sans MS"/>
                <a:cs typeface="Comic Sans MS"/>
              </a:rPr>
              <a:t>o</a:t>
            </a:r>
            <a:r>
              <a:rPr sz="2800" dirty="0">
                <a:latin typeface="Comic Sans MS"/>
                <a:cs typeface="Comic Sans MS"/>
              </a:rPr>
              <a:t>f</a:t>
            </a:r>
            <a:r>
              <a:rPr sz="2800" spc="125" dirty="0">
                <a:latin typeface="Times New Roman"/>
                <a:cs typeface="Times New Roman"/>
              </a:rPr>
              <a:t> </a:t>
            </a:r>
            <a:r>
              <a:rPr sz="2800" spc="-5" dirty="0">
                <a:latin typeface="Comic Sans MS"/>
                <a:cs typeface="Comic Sans MS"/>
              </a:rPr>
              <a:t>th</a:t>
            </a:r>
            <a:r>
              <a:rPr sz="2800" dirty="0">
                <a:latin typeface="Comic Sans MS"/>
                <a:cs typeface="Comic Sans MS"/>
              </a:rPr>
              <a:t>e</a:t>
            </a:r>
            <a:r>
              <a:rPr sz="2800" spc="114" dirty="0">
                <a:latin typeface="Times New Roman"/>
                <a:cs typeface="Times New Roman"/>
              </a:rPr>
              <a:t> </a:t>
            </a:r>
            <a:r>
              <a:rPr sz="2800" spc="-15" dirty="0">
                <a:latin typeface="Comic Sans MS"/>
                <a:cs typeface="Comic Sans MS"/>
              </a:rPr>
              <a:t>C</a:t>
            </a:r>
            <a:r>
              <a:rPr sz="2800" spc="5" dirty="0">
                <a:latin typeface="Comic Sans MS"/>
                <a:cs typeface="Comic Sans MS"/>
              </a:rPr>
              <a:t>o</a:t>
            </a:r>
            <a:r>
              <a:rPr sz="2800" spc="-5" dirty="0">
                <a:latin typeface="Comic Sans MS"/>
                <a:cs typeface="Comic Sans MS"/>
              </a:rPr>
              <a:t>rps</a:t>
            </a:r>
            <a:r>
              <a:rPr sz="2800" spc="-5" dirty="0">
                <a:latin typeface="Times New Roman"/>
                <a:cs typeface="Times New Roman"/>
              </a:rPr>
              <a:t> </a:t>
            </a:r>
            <a:r>
              <a:rPr sz="2800" spc="-15" dirty="0">
                <a:latin typeface="Comic Sans MS"/>
                <a:cs typeface="Comic Sans MS"/>
              </a:rPr>
              <a:t>D</a:t>
            </a:r>
            <a:r>
              <a:rPr sz="2800" spc="-5" dirty="0">
                <a:latin typeface="Comic Sans MS"/>
                <a:cs typeface="Comic Sans MS"/>
              </a:rPr>
              <a:t>ig</a:t>
            </a:r>
            <a:r>
              <a:rPr sz="2800" spc="5" dirty="0">
                <a:latin typeface="Comic Sans MS"/>
                <a:cs typeface="Comic Sans MS"/>
              </a:rPr>
              <a:t>i</a:t>
            </a:r>
            <a:r>
              <a:rPr sz="2800" spc="-5" dirty="0">
                <a:latin typeface="Comic Sans MS"/>
                <a:cs typeface="Comic Sans MS"/>
              </a:rPr>
              <a:t>ta</a:t>
            </a:r>
            <a:r>
              <a:rPr sz="2800" dirty="0">
                <a:latin typeface="Comic Sans MS"/>
                <a:cs typeface="Comic Sans MS"/>
              </a:rPr>
              <a:t>l</a:t>
            </a:r>
            <a:r>
              <a:rPr sz="2800" spc="114" dirty="0">
                <a:latin typeface="Times New Roman"/>
                <a:cs typeface="Times New Roman"/>
              </a:rPr>
              <a:t> </a:t>
            </a:r>
            <a:r>
              <a:rPr sz="2800" dirty="0">
                <a:latin typeface="Comic Sans MS"/>
                <a:cs typeface="Comic Sans MS"/>
              </a:rPr>
              <a:t>Plat</a:t>
            </a:r>
            <a:r>
              <a:rPr sz="2800" spc="-20" dirty="0">
                <a:latin typeface="Comic Sans MS"/>
                <a:cs typeface="Comic Sans MS"/>
              </a:rPr>
              <a:t>f</a:t>
            </a:r>
            <a:r>
              <a:rPr sz="2800" spc="5" dirty="0">
                <a:latin typeface="Comic Sans MS"/>
                <a:cs typeface="Comic Sans MS"/>
              </a:rPr>
              <a:t>o</a:t>
            </a:r>
            <a:r>
              <a:rPr sz="2800" spc="-5" dirty="0">
                <a:latin typeface="Comic Sans MS"/>
                <a:cs typeface="Comic Sans MS"/>
              </a:rPr>
              <a:t>rm/Systems</a:t>
            </a:r>
            <a:r>
              <a:rPr sz="2800" dirty="0">
                <a:latin typeface="Comic Sans MS"/>
                <a:cs typeface="Comic Sans MS"/>
              </a:rPr>
              <a:t>,</a:t>
            </a:r>
            <a:r>
              <a:rPr sz="2800" spc="95" dirty="0">
                <a:latin typeface="Times New Roman"/>
                <a:cs typeface="Times New Roman"/>
              </a:rPr>
              <a:t> </a:t>
            </a:r>
            <a:r>
              <a:rPr sz="2800" spc="-10" dirty="0">
                <a:latin typeface="Comic Sans MS"/>
                <a:cs typeface="Comic Sans MS"/>
              </a:rPr>
              <a:t>O</a:t>
            </a:r>
            <a:r>
              <a:rPr sz="2800" spc="-15" dirty="0">
                <a:latin typeface="Comic Sans MS"/>
                <a:cs typeface="Comic Sans MS"/>
              </a:rPr>
              <a:t>ff</a:t>
            </a:r>
            <a:r>
              <a:rPr sz="2800" spc="-5" dirty="0">
                <a:latin typeface="Comic Sans MS"/>
                <a:cs typeface="Comic Sans MS"/>
              </a:rPr>
              <a:t>icer</a:t>
            </a:r>
            <a:r>
              <a:rPr sz="2800" dirty="0">
                <a:latin typeface="Comic Sans MS"/>
                <a:cs typeface="Comic Sans MS"/>
              </a:rPr>
              <a:t>s</a:t>
            </a:r>
            <a:r>
              <a:rPr sz="2800" spc="160" dirty="0">
                <a:latin typeface="Times New Roman"/>
                <a:cs typeface="Times New Roman"/>
              </a:rPr>
              <a:t> </a:t>
            </a:r>
            <a:r>
              <a:rPr sz="2800" dirty="0">
                <a:latin typeface="Comic Sans MS"/>
                <a:cs typeface="Comic Sans MS"/>
              </a:rPr>
              <a:t>and</a:t>
            </a:r>
            <a:r>
              <a:rPr sz="2800" dirty="0">
                <a:latin typeface="Times New Roman"/>
                <a:cs typeface="Times New Roman"/>
              </a:rPr>
              <a:t> </a:t>
            </a:r>
            <a:r>
              <a:rPr sz="2800" spc="-10" dirty="0">
                <a:latin typeface="Comic Sans MS"/>
                <a:cs typeface="Comic Sans MS"/>
              </a:rPr>
              <a:t>M</a:t>
            </a:r>
            <a:r>
              <a:rPr sz="2800" dirty="0">
                <a:latin typeface="Comic Sans MS"/>
                <a:cs typeface="Comic Sans MS"/>
              </a:rPr>
              <a:t>arshals</a:t>
            </a:r>
            <a:r>
              <a:rPr sz="2800" spc="85" dirty="0">
                <a:latin typeface="Times New Roman"/>
                <a:cs typeface="Times New Roman"/>
              </a:rPr>
              <a:t> </a:t>
            </a:r>
            <a:r>
              <a:rPr sz="2800" spc="-5" dirty="0">
                <a:latin typeface="Comic Sans MS"/>
                <a:cs typeface="Comic Sans MS"/>
              </a:rPr>
              <a:t>n</a:t>
            </a:r>
            <a:r>
              <a:rPr sz="2800" spc="-15" dirty="0">
                <a:latin typeface="Comic Sans MS"/>
                <a:cs typeface="Comic Sans MS"/>
              </a:rPr>
              <a:t>e</a:t>
            </a:r>
            <a:r>
              <a:rPr sz="2800" dirty="0">
                <a:latin typeface="Comic Sans MS"/>
                <a:cs typeface="Comic Sans MS"/>
              </a:rPr>
              <a:t>ed</a:t>
            </a:r>
            <a:r>
              <a:rPr sz="2800" spc="114" dirty="0">
                <a:latin typeface="Times New Roman"/>
                <a:cs typeface="Times New Roman"/>
              </a:rPr>
              <a:t> </a:t>
            </a:r>
            <a:r>
              <a:rPr sz="2800" spc="-5" dirty="0">
                <a:latin typeface="Comic Sans MS"/>
                <a:cs typeface="Comic Sans MS"/>
              </a:rPr>
              <a:t>t</a:t>
            </a:r>
            <a:r>
              <a:rPr sz="2800" dirty="0">
                <a:latin typeface="Comic Sans MS"/>
                <a:cs typeface="Comic Sans MS"/>
              </a:rPr>
              <a:t>o</a:t>
            </a:r>
            <a:r>
              <a:rPr sz="2800" spc="140" dirty="0">
                <a:latin typeface="Times New Roman"/>
                <a:cs typeface="Times New Roman"/>
              </a:rPr>
              <a:t> </a:t>
            </a:r>
            <a:r>
              <a:rPr sz="2800" spc="-5" dirty="0">
                <a:latin typeface="Comic Sans MS"/>
                <a:cs typeface="Comic Sans MS"/>
              </a:rPr>
              <a:t>familiariz</a:t>
            </a:r>
            <a:r>
              <a:rPr sz="2800" dirty="0">
                <a:latin typeface="Comic Sans MS"/>
                <a:cs typeface="Comic Sans MS"/>
              </a:rPr>
              <a:t>e</a:t>
            </a:r>
            <a:r>
              <a:rPr sz="2800" spc="130" dirty="0">
                <a:latin typeface="Times New Roman"/>
                <a:cs typeface="Times New Roman"/>
              </a:rPr>
              <a:t> </a:t>
            </a:r>
            <a:r>
              <a:rPr sz="2800" spc="-5" dirty="0">
                <a:latin typeface="Comic Sans MS"/>
                <a:cs typeface="Comic Sans MS"/>
              </a:rPr>
              <a:t>themselve</a:t>
            </a:r>
            <a:r>
              <a:rPr sz="2800" dirty="0">
                <a:latin typeface="Comic Sans MS"/>
                <a:cs typeface="Comic Sans MS"/>
              </a:rPr>
              <a:t>s</a:t>
            </a:r>
            <a:r>
              <a:rPr sz="2800" spc="90" dirty="0">
                <a:latin typeface="Times New Roman"/>
                <a:cs typeface="Times New Roman"/>
              </a:rPr>
              <a:t> </a:t>
            </a:r>
            <a:r>
              <a:rPr sz="2800" spc="-5" dirty="0">
                <a:latin typeface="Comic Sans MS"/>
                <a:cs typeface="Comic Sans MS"/>
              </a:rPr>
              <a:t>with</a:t>
            </a:r>
            <a:r>
              <a:rPr sz="2800" spc="-5" dirty="0">
                <a:latin typeface="Times New Roman"/>
                <a:cs typeface="Times New Roman"/>
              </a:rPr>
              <a:t> </a:t>
            </a:r>
            <a:r>
              <a:rPr sz="2800" dirty="0">
                <a:latin typeface="Comic Sans MS"/>
                <a:cs typeface="Comic Sans MS"/>
              </a:rPr>
              <a:t>all</a:t>
            </a:r>
            <a:r>
              <a:rPr sz="2800" spc="85" dirty="0">
                <a:latin typeface="Times New Roman"/>
                <a:cs typeface="Times New Roman"/>
              </a:rPr>
              <a:t> </a:t>
            </a:r>
            <a:r>
              <a:rPr sz="2800" spc="-5" dirty="0">
                <a:latin typeface="Comic Sans MS"/>
                <a:cs typeface="Comic Sans MS"/>
              </a:rPr>
              <a:t>th</a:t>
            </a:r>
            <a:r>
              <a:rPr sz="2800" dirty="0">
                <a:latin typeface="Comic Sans MS"/>
                <a:cs typeface="Comic Sans MS"/>
              </a:rPr>
              <a:t>e</a:t>
            </a:r>
            <a:r>
              <a:rPr sz="2800" spc="140" dirty="0">
                <a:latin typeface="Times New Roman"/>
                <a:cs typeface="Times New Roman"/>
              </a:rPr>
              <a:t> </a:t>
            </a:r>
            <a:r>
              <a:rPr sz="2800" dirty="0">
                <a:latin typeface="Comic Sans MS"/>
                <a:cs typeface="Comic Sans MS"/>
              </a:rPr>
              <a:t>U</a:t>
            </a:r>
            <a:r>
              <a:rPr sz="2800" spc="-20" dirty="0">
                <a:latin typeface="Comic Sans MS"/>
                <a:cs typeface="Comic Sans MS"/>
              </a:rPr>
              <a:t>n</a:t>
            </a:r>
            <a:r>
              <a:rPr sz="2800" spc="-5" dirty="0">
                <a:latin typeface="Comic Sans MS"/>
                <a:cs typeface="Comic Sans MS"/>
              </a:rPr>
              <a:t>ifor</a:t>
            </a:r>
            <a:r>
              <a:rPr sz="2800" dirty="0">
                <a:latin typeface="Comic Sans MS"/>
                <a:cs typeface="Comic Sans MS"/>
              </a:rPr>
              <a:t>m</a:t>
            </a:r>
            <a:r>
              <a:rPr sz="2800" spc="114" dirty="0">
                <a:latin typeface="Times New Roman"/>
                <a:cs typeface="Times New Roman"/>
              </a:rPr>
              <a:t> </a:t>
            </a:r>
            <a:r>
              <a:rPr sz="2800" spc="5" dirty="0">
                <a:latin typeface="Comic Sans MS"/>
                <a:cs typeface="Comic Sans MS"/>
              </a:rPr>
              <a:t>R</a:t>
            </a:r>
            <a:r>
              <a:rPr sz="2800" dirty="0">
                <a:latin typeface="Comic Sans MS"/>
                <a:cs typeface="Comic Sans MS"/>
              </a:rPr>
              <a:t>esource</a:t>
            </a:r>
            <a:r>
              <a:rPr sz="2800" spc="80" dirty="0">
                <a:latin typeface="Times New Roman"/>
                <a:cs typeface="Times New Roman"/>
              </a:rPr>
              <a:t> </a:t>
            </a:r>
            <a:r>
              <a:rPr sz="2800" spc="-15" dirty="0">
                <a:latin typeface="Comic Sans MS"/>
                <a:cs typeface="Comic Sans MS"/>
              </a:rPr>
              <a:t>L</a:t>
            </a:r>
            <a:r>
              <a:rPr sz="2800" spc="5" dirty="0">
                <a:latin typeface="Comic Sans MS"/>
                <a:cs typeface="Comic Sans MS"/>
              </a:rPr>
              <a:t>o</a:t>
            </a:r>
            <a:r>
              <a:rPr sz="2800" dirty="0">
                <a:latin typeface="Comic Sans MS"/>
                <a:cs typeface="Comic Sans MS"/>
              </a:rPr>
              <a:t>cator(URL)</a:t>
            </a:r>
            <a:r>
              <a:rPr sz="2800" spc="65" dirty="0">
                <a:latin typeface="Times New Roman"/>
                <a:cs typeface="Times New Roman"/>
              </a:rPr>
              <a:t> </a:t>
            </a:r>
            <a:r>
              <a:rPr sz="2800" spc="5" dirty="0">
                <a:latin typeface="Comic Sans MS"/>
                <a:cs typeface="Comic Sans MS"/>
              </a:rPr>
              <a:t>o</a:t>
            </a:r>
            <a:r>
              <a:rPr sz="2800" dirty="0">
                <a:latin typeface="Comic Sans MS"/>
                <a:cs typeface="Comic Sans MS"/>
              </a:rPr>
              <a:t>f</a:t>
            </a:r>
            <a:r>
              <a:rPr sz="2800" spc="125" dirty="0">
                <a:latin typeface="Times New Roman"/>
                <a:cs typeface="Times New Roman"/>
              </a:rPr>
              <a:t> </a:t>
            </a:r>
            <a:r>
              <a:rPr sz="2800" spc="-5" dirty="0">
                <a:latin typeface="Comic Sans MS"/>
                <a:cs typeface="Comic Sans MS"/>
              </a:rPr>
              <a:t>the</a:t>
            </a:r>
            <a:r>
              <a:rPr sz="2800" spc="-5" dirty="0">
                <a:latin typeface="Times New Roman"/>
                <a:cs typeface="Times New Roman"/>
              </a:rPr>
              <a:t> </a:t>
            </a:r>
            <a:r>
              <a:rPr sz="2800" spc="-15" dirty="0">
                <a:latin typeface="Comic Sans MS"/>
                <a:cs typeface="Comic Sans MS"/>
              </a:rPr>
              <a:t>C</a:t>
            </a:r>
            <a:r>
              <a:rPr sz="2800" spc="5" dirty="0">
                <a:latin typeface="Comic Sans MS"/>
                <a:cs typeface="Comic Sans MS"/>
              </a:rPr>
              <a:t>o</a:t>
            </a:r>
            <a:r>
              <a:rPr sz="2800" spc="-5" dirty="0">
                <a:latin typeface="Comic Sans MS"/>
                <a:cs typeface="Comic Sans MS"/>
              </a:rPr>
              <a:t>rps</a:t>
            </a:r>
            <a:r>
              <a:rPr sz="2800" spc="-5" dirty="0" smtClean="0">
                <a:latin typeface="Comic Sans MS"/>
                <a:cs typeface="Comic Sans MS"/>
              </a:rPr>
              <a:t>.</a:t>
            </a:r>
            <a:endParaRPr lang="en-US" sz="2800" spc="-5" dirty="0" smtClean="0">
              <a:latin typeface="Comic Sans MS"/>
              <a:cs typeface="Comic Sans MS"/>
            </a:endParaRPr>
          </a:p>
          <a:p>
            <a:pPr marL="12700" marR="5080" algn="just"/>
            <a:r>
              <a:rPr lang="en-GB" sz="2800" dirty="0">
                <a:latin typeface="Comic Sans MS" panose="030F0702030302020204" pitchFamily="66" charset="0"/>
              </a:rPr>
              <a:t>The FRSC IT platform has earned the Corps a lot of accolades both home and abroad and it is our hope that other areas of our operational activities that are yet to key into the technological drive will be integrated to the platform to achieve a seamless  and smart FRSC in the near future</a:t>
            </a:r>
            <a:r>
              <a:rPr lang="en-GB" sz="2800" dirty="0"/>
              <a:t>. </a:t>
            </a:r>
            <a:endParaRPr lang="en-US" sz="2800" dirty="0"/>
          </a:p>
          <a:p>
            <a:pPr marL="12700" marR="5080" algn="just">
              <a:lnSpc>
                <a:spcPct val="100000"/>
              </a:lnSpc>
            </a:pPr>
            <a:endParaRPr sz="2800" dirty="0">
              <a:latin typeface="Comic Sans MS"/>
              <a:cs typeface="Comic Sans MS"/>
            </a:endParaRPr>
          </a:p>
        </p:txBody>
      </p:sp>
      <p:sp>
        <p:nvSpPr>
          <p:cNvPr id="3" name="object 3"/>
          <p:cNvSpPr/>
          <p:nvPr/>
        </p:nvSpPr>
        <p:spPr>
          <a:xfrm>
            <a:off x="201168" y="356615"/>
            <a:ext cx="4567428" cy="8549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E6C354-1CCE-40D7-8871-16BD7CEF7453}" type="slidenum">
              <a:rPr lang="en-US" altLang="en-US" sz="1200" smtClean="0">
                <a:solidFill>
                  <a:srgbClr val="898989"/>
                </a:solidFill>
              </a:rPr>
              <a:pPr>
                <a:spcBef>
                  <a:spcPct val="0"/>
                </a:spcBef>
                <a:buFontTx/>
                <a:buNone/>
              </a:pPr>
              <a:t>46</a:t>
            </a:fld>
            <a:endParaRPr lang="en-US" altLang="en-US" sz="1200" smtClean="0">
              <a:solidFill>
                <a:srgbClr val="898989"/>
              </a:solidFill>
            </a:endParaRPr>
          </a:p>
        </p:txBody>
      </p:sp>
      <p:pic>
        <p:nvPicPr>
          <p:cNvPr id="60419"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228600"/>
            <a:ext cx="8763000" cy="6400800"/>
          </a:xfrm>
        </p:spPr>
      </p:pic>
    </p:spTree>
    <p:extLst>
      <p:ext uri="{BB962C8B-B14F-4D97-AF65-F5344CB8AC3E}">
        <p14:creationId xmlns:p14="http://schemas.microsoft.com/office/powerpoint/2010/main" val="1863935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22286"/>
            <a:ext cx="7924800" cy="5509200"/>
          </a:xfrm>
          <a:prstGeom prst="rect">
            <a:avLst/>
          </a:prstGeom>
        </p:spPr>
        <p:txBody>
          <a:bodyPr wrap="square">
            <a:spAutoFit/>
          </a:bodyPr>
          <a:lstStyle/>
          <a:p>
            <a:pPr algn="just"/>
            <a:endParaRPr lang="en-US" sz="3200" dirty="0">
              <a:solidFill>
                <a:srgbClr val="000000"/>
              </a:solidFill>
              <a:latin typeface="Comic Sans MS" panose="030F0702030302020204" pitchFamily="66" charset="0"/>
            </a:endParaRPr>
          </a:p>
          <a:p>
            <a:pPr algn="just"/>
            <a:r>
              <a:rPr lang="en-US" sz="3200" dirty="0">
                <a:latin typeface="Comic Sans MS" panose="030F0702030302020204" pitchFamily="66" charset="0"/>
              </a:rPr>
              <a:t>*Enhanced Communication </a:t>
            </a:r>
          </a:p>
          <a:p>
            <a:pPr algn="just"/>
            <a:r>
              <a:rPr lang="en-US" sz="3200" dirty="0">
                <a:latin typeface="Comic Sans MS" panose="030F0702030302020204" pitchFamily="66" charset="0"/>
              </a:rPr>
              <a:t>*Enhanced Data Storage &amp; Processing </a:t>
            </a:r>
          </a:p>
          <a:p>
            <a:pPr algn="just"/>
            <a:r>
              <a:rPr lang="en-US" sz="3200" dirty="0">
                <a:latin typeface="Comic Sans MS" panose="030F0702030302020204" pitchFamily="66" charset="0"/>
              </a:rPr>
              <a:t>*Enhanced Productivity </a:t>
            </a:r>
          </a:p>
          <a:p>
            <a:pPr algn="just"/>
            <a:r>
              <a:rPr lang="en-US" sz="3200" dirty="0">
                <a:latin typeface="Comic Sans MS" panose="030F0702030302020204" pitchFamily="66" charset="0"/>
              </a:rPr>
              <a:t>So, the main importance of ICT in any organization is to effectively achieve the goals and objectives of the organization, typically to improve the financial position and performance, as well as to determine her pace in a competitive environment. </a:t>
            </a:r>
            <a:endParaRPr lang="en-US" sz="3200" dirty="0"/>
          </a:p>
        </p:txBody>
      </p:sp>
      <p:sp>
        <p:nvSpPr>
          <p:cNvPr id="3" name="Rectangle 2"/>
          <p:cNvSpPr/>
          <p:nvPr/>
        </p:nvSpPr>
        <p:spPr>
          <a:xfrm>
            <a:off x="2133600" y="36095"/>
            <a:ext cx="4572000" cy="954107"/>
          </a:xfrm>
          <a:prstGeom prst="rect">
            <a:avLst/>
          </a:prstGeom>
        </p:spPr>
        <p:txBody>
          <a:bodyPr>
            <a:spAutoFit/>
          </a:bodyPr>
          <a:lstStyle/>
          <a:p>
            <a:endParaRPr lang="en-US" sz="2800" dirty="0">
              <a:solidFill>
                <a:srgbClr val="000000"/>
              </a:solidFill>
              <a:latin typeface="Comic Sans MS" panose="030F0702030302020204" pitchFamily="66" charset="0"/>
            </a:endParaRPr>
          </a:p>
          <a:p>
            <a:r>
              <a:rPr lang="en-US" sz="2800" b="1" dirty="0">
                <a:latin typeface="Comic Sans MS" panose="030F0702030302020204" pitchFamily="66" charset="0"/>
              </a:rPr>
              <a:t>ADVANTAGES OF ICT </a:t>
            </a:r>
            <a:endParaRPr lang="en-US" sz="2800" dirty="0"/>
          </a:p>
        </p:txBody>
      </p:sp>
    </p:spTree>
    <p:extLst>
      <p:ext uri="{BB962C8B-B14F-4D97-AF65-F5344CB8AC3E}">
        <p14:creationId xmlns:p14="http://schemas.microsoft.com/office/powerpoint/2010/main" val="3805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618107" y="1586022"/>
            <a:ext cx="7907784" cy="4570482"/>
          </a:xfrm>
          <a:prstGeom prst="rect">
            <a:avLst/>
          </a:prstGeom>
        </p:spPr>
        <p:txBody>
          <a:bodyPr vert="horz" wrap="square" lIns="0" tIns="0" rIns="0" bIns="0" rtlCol="0">
            <a:spAutoFit/>
          </a:bodyPr>
          <a:lstStyle/>
          <a:p>
            <a:pPr marL="707390" algn="just">
              <a:lnSpc>
                <a:spcPct val="100000"/>
              </a:lnSpc>
              <a:tabLst>
                <a:tab pos="963294" algn="l"/>
              </a:tabLst>
            </a:pPr>
            <a:r>
              <a:rPr sz="1850" spc="-10" dirty="0">
                <a:solidFill>
                  <a:srgbClr val="2CA1BE"/>
                </a:solidFill>
                <a:latin typeface="Wingdings 3"/>
                <a:cs typeface="Wingdings 3"/>
              </a:rPr>
              <a:t></a:t>
            </a:r>
            <a:r>
              <a:rPr sz="1850" spc="-10" dirty="0">
                <a:solidFill>
                  <a:srgbClr val="2CA1BE"/>
                </a:solidFill>
                <a:latin typeface="Times New Roman"/>
                <a:cs typeface="Times New Roman"/>
              </a:rPr>
              <a:t>	</a:t>
            </a:r>
            <a:r>
              <a:rPr lang="en-GB" dirty="0" smtClean="0"/>
              <a:t>A </a:t>
            </a:r>
            <a:r>
              <a:rPr lang="en-GB" dirty="0"/>
              <a:t>portal is a gateway or a main entry point on the internet to a specific field-of-interest or an industry. A portal provides at least four essential services</a:t>
            </a:r>
            <a:r>
              <a:rPr lang="en-GB" dirty="0" smtClean="0"/>
              <a:t>:</a:t>
            </a:r>
          </a:p>
          <a:p>
            <a:pPr marL="60325" algn="just">
              <a:lnSpc>
                <a:spcPct val="100000"/>
              </a:lnSpc>
              <a:tabLst>
                <a:tab pos="963294" algn="l"/>
              </a:tabLst>
            </a:pPr>
            <a:endParaRPr lang="en-GB" dirty="0"/>
          </a:p>
          <a:p>
            <a:pPr marL="571500" lvl="0" indent="-571500" algn="just">
              <a:buFont typeface="+mj-lt"/>
              <a:buAutoNum type="romanLcPeriod"/>
            </a:pPr>
            <a:r>
              <a:rPr lang="en-GB" dirty="0"/>
              <a:t>Search engine(s).</a:t>
            </a:r>
            <a:endParaRPr lang="en-US" dirty="0"/>
          </a:p>
          <a:p>
            <a:pPr marL="571500" lvl="0" indent="-571500" algn="just">
              <a:buFont typeface="+mj-lt"/>
              <a:buAutoNum type="romanLcPeriod"/>
            </a:pPr>
            <a:r>
              <a:rPr lang="en-GB" dirty="0"/>
              <a:t>Email.</a:t>
            </a:r>
            <a:endParaRPr lang="en-US" dirty="0"/>
          </a:p>
          <a:p>
            <a:pPr marL="571500" lvl="0" indent="-571500" algn="just">
              <a:buFont typeface="+mj-lt"/>
              <a:buAutoNum type="romanLcPeriod"/>
            </a:pPr>
            <a:r>
              <a:rPr lang="en-GB" dirty="0"/>
              <a:t>Links to other related sites.</a:t>
            </a:r>
            <a:endParaRPr lang="en-US" dirty="0"/>
          </a:p>
          <a:p>
            <a:pPr marL="571500" lvl="0" indent="-571500" algn="just">
              <a:buFont typeface="+mj-lt"/>
              <a:buAutoNum type="romanLcPeriod"/>
            </a:pPr>
            <a:r>
              <a:rPr lang="en-GB" dirty="0"/>
              <a:t>Personalized content.</a:t>
            </a:r>
            <a:endParaRPr lang="en-US" dirty="0"/>
          </a:p>
          <a:p>
            <a:pPr marL="60325" algn="just">
              <a:lnSpc>
                <a:spcPct val="100000"/>
              </a:lnSpc>
              <a:tabLst>
                <a:tab pos="963294" algn="l"/>
              </a:tabLst>
            </a:pPr>
            <a:endParaRPr lang="en-US" dirty="0"/>
          </a:p>
          <a:p>
            <a:pPr marL="1612265" algn="just">
              <a:lnSpc>
                <a:spcPct val="100000"/>
              </a:lnSpc>
            </a:pPr>
            <a:endParaRPr lang="en-US" spc="5" dirty="0"/>
          </a:p>
        </p:txBody>
      </p:sp>
      <p:sp>
        <p:nvSpPr>
          <p:cNvPr id="3" name="object 3"/>
          <p:cNvSpPr/>
          <p:nvPr/>
        </p:nvSpPr>
        <p:spPr>
          <a:xfrm>
            <a:off x="1295400" y="280172"/>
            <a:ext cx="6858000" cy="1132205"/>
          </a:xfrm>
          <a:custGeom>
            <a:avLst/>
            <a:gdLst/>
            <a:ahLst/>
            <a:cxnLst/>
            <a:rect l="l" t="t" r="r" b="b"/>
            <a:pathLst>
              <a:path w="6858000" h="1132205">
                <a:moveTo>
                  <a:pt x="6669267" y="0"/>
                </a:moveTo>
                <a:lnTo>
                  <a:pt x="188726" y="0"/>
                </a:lnTo>
                <a:lnTo>
                  <a:pt x="173241" y="625"/>
                </a:lnTo>
                <a:lnTo>
                  <a:pt x="129056" y="9613"/>
                </a:lnTo>
                <a:lnTo>
                  <a:pt x="89293" y="28253"/>
                </a:lnTo>
                <a:lnTo>
                  <a:pt x="55259" y="55233"/>
                </a:lnTo>
                <a:lnTo>
                  <a:pt x="28264" y="89243"/>
                </a:lnTo>
                <a:lnTo>
                  <a:pt x="9617" y="128973"/>
                </a:lnTo>
                <a:lnTo>
                  <a:pt x="625" y="173113"/>
                </a:lnTo>
                <a:lnTo>
                  <a:pt x="0" y="188579"/>
                </a:lnTo>
                <a:lnTo>
                  <a:pt x="0" y="943355"/>
                </a:lnTo>
                <a:lnTo>
                  <a:pt x="5482" y="988664"/>
                </a:lnTo>
                <a:lnTo>
                  <a:pt x="21056" y="1030005"/>
                </a:lnTo>
                <a:lnTo>
                  <a:pt x="45414" y="1066069"/>
                </a:lnTo>
                <a:lnTo>
                  <a:pt x="77247" y="1095542"/>
                </a:lnTo>
                <a:lnTo>
                  <a:pt x="115246" y="1117111"/>
                </a:lnTo>
                <a:lnTo>
                  <a:pt x="158102" y="1129466"/>
                </a:lnTo>
                <a:lnTo>
                  <a:pt x="188726" y="1131935"/>
                </a:lnTo>
                <a:lnTo>
                  <a:pt x="6669267" y="1131935"/>
                </a:lnTo>
                <a:lnTo>
                  <a:pt x="6714634" y="1126453"/>
                </a:lnTo>
                <a:lnTo>
                  <a:pt x="6756017" y="1110881"/>
                </a:lnTo>
                <a:lnTo>
                  <a:pt x="6792108" y="1086531"/>
                </a:lnTo>
                <a:lnTo>
                  <a:pt x="6821596" y="1054715"/>
                </a:lnTo>
                <a:lnTo>
                  <a:pt x="6843173" y="1016747"/>
                </a:lnTo>
                <a:lnTo>
                  <a:pt x="6855530" y="973937"/>
                </a:lnTo>
                <a:lnTo>
                  <a:pt x="6857999" y="943355"/>
                </a:lnTo>
                <a:lnTo>
                  <a:pt x="6857999" y="188579"/>
                </a:lnTo>
                <a:lnTo>
                  <a:pt x="6852516" y="143261"/>
                </a:lnTo>
                <a:lnTo>
                  <a:pt x="6836941" y="101916"/>
                </a:lnTo>
                <a:lnTo>
                  <a:pt x="6812581" y="65853"/>
                </a:lnTo>
                <a:lnTo>
                  <a:pt x="6780746" y="36384"/>
                </a:lnTo>
                <a:lnTo>
                  <a:pt x="6742746" y="14819"/>
                </a:lnTo>
                <a:lnTo>
                  <a:pt x="6699890" y="2468"/>
                </a:lnTo>
                <a:lnTo>
                  <a:pt x="6669267" y="0"/>
                </a:lnTo>
                <a:close/>
              </a:path>
            </a:pathLst>
          </a:custGeom>
          <a:solidFill>
            <a:srgbClr val="2CA1BE"/>
          </a:solidFill>
        </p:spPr>
        <p:txBody>
          <a:bodyPr wrap="square" lIns="0" tIns="0" rIns="0" bIns="0" rtlCol="0"/>
          <a:lstStyle/>
          <a:p>
            <a:endParaRPr/>
          </a:p>
        </p:txBody>
      </p:sp>
      <p:sp>
        <p:nvSpPr>
          <p:cNvPr id="4" name="object 4"/>
          <p:cNvSpPr/>
          <p:nvPr/>
        </p:nvSpPr>
        <p:spPr>
          <a:xfrm>
            <a:off x="1267907" y="253989"/>
            <a:ext cx="6913245" cy="1186180"/>
          </a:xfrm>
          <a:custGeom>
            <a:avLst/>
            <a:gdLst/>
            <a:ahLst/>
            <a:cxnLst/>
            <a:rect l="l" t="t" r="r" b="b"/>
            <a:pathLst>
              <a:path w="6913245" h="1186180">
                <a:moveTo>
                  <a:pt x="6717608" y="0"/>
                </a:moveTo>
                <a:lnTo>
                  <a:pt x="192715" y="0"/>
                </a:lnTo>
                <a:lnTo>
                  <a:pt x="171261" y="6095"/>
                </a:lnTo>
                <a:lnTo>
                  <a:pt x="150555" y="9143"/>
                </a:lnTo>
                <a:lnTo>
                  <a:pt x="130875" y="18287"/>
                </a:lnTo>
                <a:lnTo>
                  <a:pt x="112074" y="27431"/>
                </a:lnTo>
                <a:lnTo>
                  <a:pt x="94167" y="36575"/>
                </a:lnTo>
                <a:lnTo>
                  <a:pt x="77653" y="51815"/>
                </a:lnTo>
                <a:lnTo>
                  <a:pt x="62413" y="64007"/>
                </a:lnTo>
                <a:lnTo>
                  <a:pt x="36124" y="97535"/>
                </a:lnTo>
                <a:lnTo>
                  <a:pt x="16575" y="134111"/>
                </a:lnTo>
                <a:lnTo>
                  <a:pt x="4120" y="173735"/>
                </a:lnTo>
                <a:lnTo>
                  <a:pt x="0" y="216407"/>
                </a:lnTo>
                <a:lnTo>
                  <a:pt x="24" y="972311"/>
                </a:lnTo>
                <a:lnTo>
                  <a:pt x="4632" y="1014983"/>
                </a:lnTo>
                <a:lnTo>
                  <a:pt x="17586" y="1057655"/>
                </a:lnTo>
                <a:lnTo>
                  <a:pt x="37648" y="1094231"/>
                </a:lnTo>
                <a:lnTo>
                  <a:pt x="64200" y="1124711"/>
                </a:lnTo>
                <a:lnTo>
                  <a:pt x="96453" y="1152143"/>
                </a:lnTo>
                <a:lnTo>
                  <a:pt x="133279" y="1170431"/>
                </a:lnTo>
                <a:lnTo>
                  <a:pt x="174046" y="1182623"/>
                </a:lnTo>
                <a:lnTo>
                  <a:pt x="195513" y="1185671"/>
                </a:lnTo>
                <a:lnTo>
                  <a:pt x="6720382" y="1185671"/>
                </a:lnTo>
                <a:lnTo>
                  <a:pt x="6762566" y="1176527"/>
                </a:lnTo>
                <a:lnTo>
                  <a:pt x="6801032" y="1161287"/>
                </a:lnTo>
                <a:lnTo>
                  <a:pt x="6809932" y="1155191"/>
                </a:lnTo>
                <a:lnTo>
                  <a:pt x="216219" y="1155191"/>
                </a:lnTo>
                <a:lnTo>
                  <a:pt x="178999" y="1149095"/>
                </a:lnTo>
                <a:lnTo>
                  <a:pt x="128589" y="1130807"/>
                </a:lnTo>
                <a:lnTo>
                  <a:pt x="86416" y="1100327"/>
                </a:lnTo>
                <a:lnTo>
                  <a:pt x="54924" y="1057655"/>
                </a:lnTo>
                <a:lnTo>
                  <a:pt x="36636" y="1008887"/>
                </a:lnTo>
                <a:lnTo>
                  <a:pt x="32958" y="969263"/>
                </a:lnTo>
                <a:lnTo>
                  <a:pt x="32958" y="216407"/>
                </a:lnTo>
                <a:lnTo>
                  <a:pt x="41340" y="161543"/>
                </a:lnTo>
                <a:lnTo>
                  <a:pt x="64449" y="112775"/>
                </a:lnTo>
                <a:lnTo>
                  <a:pt x="74986" y="100583"/>
                </a:lnTo>
                <a:lnTo>
                  <a:pt x="86797" y="85343"/>
                </a:lnTo>
                <a:lnTo>
                  <a:pt x="99882" y="76199"/>
                </a:lnTo>
                <a:lnTo>
                  <a:pt x="113979" y="64007"/>
                </a:lnTo>
                <a:lnTo>
                  <a:pt x="129088" y="54863"/>
                </a:lnTo>
                <a:lnTo>
                  <a:pt x="145090" y="48767"/>
                </a:lnTo>
                <a:lnTo>
                  <a:pt x="161985" y="42671"/>
                </a:lnTo>
                <a:lnTo>
                  <a:pt x="179511" y="36575"/>
                </a:lnTo>
                <a:lnTo>
                  <a:pt x="197668" y="33527"/>
                </a:lnTo>
                <a:lnTo>
                  <a:pt x="6812188" y="33527"/>
                </a:lnTo>
                <a:lnTo>
                  <a:pt x="6798746" y="24383"/>
                </a:lnTo>
                <a:lnTo>
                  <a:pt x="6779818" y="15239"/>
                </a:lnTo>
                <a:lnTo>
                  <a:pt x="6759884" y="9143"/>
                </a:lnTo>
                <a:lnTo>
                  <a:pt x="6739066" y="3047"/>
                </a:lnTo>
                <a:lnTo>
                  <a:pt x="6717608" y="0"/>
                </a:lnTo>
                <a:close/>
              </a:path>
              <a:path w="6913245" h="1186180">
                <a:moveTo>
                  <a:pt x="6812188" y="33527"/>
                </a:moveTo>
                <a:lnTo>
                  <a:pt x="6715963" y="33527"/>
                </a:lnTo>
                <a:lnTo>
                  <a:pt x="6734098" y="36575"/>
                </a:lnTo>
                <a:lnTo>
                  <a:pt x="6751624" y="42671"/>
                </a:lnTo>
                <a:lnTo>
                  <a:pt x="6799508" y="64007"/>
                </a:lnTo>
                <a:lnTo>
                  <a:pt x="6838370" y="100583"/>
                </a:lnTo>
                <a:lnTo>
                  <a:pt x="6865680" y="146303"/>
                </a:lnTo>
                <a:lnTo>
                  <a:pt x="6879152" y="198119"/>
                </a:lnTo>
                <a:lnTo>
                  <a:pt x="6880036" y="216407"/>
                </a:lnTo>
                <a:lnTo>
                  <a:pt x="6880036" y="972311"/>
                </a:lnTo>
                <a:lnTo>
                  <a:pt x="6871654" y="1027175"/>
                </a:lnTo>
                <a:lnTo>
                  <a:pt x="6848551" y="1072895"/>
                </a:lnTo>
                <a:lnTo>
                  <a:pt x="6813224" y="1112519"/>
                </a:lnTo>
                <a:lnTo>
                  <a:pt x="6768022" y="1139951"/>
                </a:lnTo>
                <a:lnTo>
                  <a:pt x="6696638" y="1155191"/>
                </a:lnTo>
                <a:lnTo>
                  <a:pt x="6809932" y="1155191"/>
                </a:lnTo>
                <a:lnTo>
                  <a:pt x="6850562" y="1121663"/>
                </a:lnTo>
                <a:lnTo>
                  <a:pt x="6876866" y="1091183"/>
                </a:lnTo>
                <a:lnTo>
                  <a:pt x="6896404" y="1054607"/>
                </a:lnTo>
                <a:lnTo>
                  <a:pt x="6908870" y="1011935"/>
                </a:lnTo>
                <a:lnTo>
                  <a:pt x="6913046" y="972311"/>
                </a:lnTo>
                <a:lnTo>
                  <a:pt x="6912924" y="216407"/>
                </a:lnTo>
                <a:lnTo>
                  <a:pt x="6908352" y="170687"/>
                </a:lnTo>
                <a:lnTo>
                  <a:pt x="6895398" y="131063"/>
                </a:lnTo>
                <a:lnTo>
                  <a:pt x="6875342" y="94487"/>
                </a:lnTo>
                <a:lnTo>
                  <a:pt x="6848794" y="64007"/>
                </a:lnTo>
                <a:lnTo>
                  <a:pt x="6833311" y="48767"/>
                </a:lnTo>
                <a:lnTo>
                  <a:pt x="6816668" y="36575"/>
                </a:lnTo>
                <a:lnTo>
                  <a:pt x="6812188" y="33527"/>
                </a:lnTo>
                <a:close/>
              </a:path>
              <a:path w="6913245" h="1186180">
                <a:moveTo>
                  <a:pt x="6696913" y="42671"/>
                </a:moveTo>
                <a:lnTo>
                  <a:pt x="216981" y="42671"/>
                </a:lnTo>
                <a:lnTo>
                  <a:pt x="165795" y="51815"/>
                </a:lnTo>
                <a:lnTo>
                  <a:pt x="120588" y="73151"/>
                </a:lnTo>
                <a:lnTo>
                  <a:pt x="83749" y="106679"/>
                </a:lnTo>
                <a:lnTo>
                  <a:pt x="57841" y="149351"/>
                </a:lnTo>
                <a:lnTo>
                  <a:pt x="44887" y="198119"/>
                </a:lnTo>
                <a:lnTo>
                  <a:pt x="44007" y="216407"/>
                </a:lnTo>
                <a:lnTo>
                  <a:pt x="44007" y="969263"/>
                </a:lnTo>
                <a:lnTo>
                  <a:pt x="51495" y="1021079"/>
                </a:lnTo>
                <a:lnTo>
                  <a:pt x="72831" y="1066799"/>
                </a:lnTo>
                <a:lnTo>
                  <a:pt x="106110" y="1103375"/>
                </a:lnTo>
                <a:lnTo>
                  <a:pt x="148401" y="1130807"/>
                </a:lnTo>
                <a:lnTo>
                  <a:pt x="164140" y="1133855"/>
                </a:lnTo>
                <a:lnTo>
                  <a:pt x="180654" y="1139951"/>
                </a:lnTo>
                <a:lnTo>
                  <a:pt x="197668" y="1142999"/>
                </a:lnTo>
                <a:lnTo>
                  <a:pt x="6713798" y="1142999"/>
                </a:lnTo>
                <a:lnTo>
                  <a:pt x="6747326" y="1136903"/>
                </a:lnTo>
                <a:lnTo>
                  <a:pt x="6763207" y="1130807"/>
                </a:lnTo>
                <a:lnTo>
                  <a:pt x="198180" y="1130807"/>
                </a:lnTo>
                <a:lnTo>
                  <a:pt x="166938" y="1124711"/>
                </a:lnTo>
                <a:lnTo>
                  <a:pt x="124897" y="1103375"/>
                </a:lnTo>
                <a:lnTo>
                  <a:pt x="90870" y="1072895"/>
                </a:lnTo>
                <a:lnTo>
                  <a:pt x="73843" y="1045463"/>
                </a:lnTo>
                <a:lnTo>
                  <a:pt x="67116" y="1033271"/>
                </a:lnTo>
                <a:lnTo>
                  <a:pt x="61782" y="1018031"/>
                </a:lnTo>
                <a:lnTo>
                  <a:pt x="57972" y="1002791"/>
                </a:lnTo>
                <a:lnTo>
                  <a:pt x="55686" y="987551"/>
                </a:lnTo>
                <a:lnTo>
                  <a:pt x="54924" y="969263"/>
                </a:lnTo>
                <a:lnTo>
                  <a:pt x="55056" y="216407"/>
                </a:lnTo>
                <a:lnTo>
                  <a:pt x="62544" y="167639"/>
                </a:lnTo>
                <a:lnTo>
                  <a:pt x="83250" y="124967"/>
                </a:lnTo>
                <a:lnTo>
                  <a:pt x="114610" y="91439"/>
                </a:lnTo>
                <a:lnTo>
                  <a:pt x="154615" y="67055"/>
                </a:lnTo>
                <a:lnTo>
                  <a:pt x="200979" y="54863"/>
                </a:lnTo>
                <a:lnTo>
                  <a:pt x="6756714" y="54863"/>
                </a:lnTo>
                <a:lnTo>
                  <a:pt x="6748850" y="51815"/>
                </a:lnTo>
                <a:lnTo>
                  <a:pt x="6715444" y="45719"/>
                </a:lnTo>
                <a:lnTo>
                  <a:pt x="6696913" y="42671"/>
                </a:lnTo>
                <a:close/>
              </a:path>
              <a:path w="6913245" h="1186180">
                <a:moveTo>
                  <a:pt x="6756714" y="54863"/>
                </a:moveTo>
                <a:lnTo>
                  <a:pt x="6714926" y="54863"/>
                </a:lnTo>
                <a:lnTo>
                  <a:pt x="6730684" y="57911"/>
                </a:lnTo>
                <a:lnTo>
                  <a:pt x="6746168" y="64007"/>
                </a:lnTo>
                <a:lnTo>
                  <a:pt x="6760768" y="67055"/>
                </a:lnTo>
                <a:lnTo>
                  <a:pt x="6774880" y="76199"/>
                </a:lnTo>
                <a:lnTo>
                  <a:pt x="6788078" y="82295"/>
                </a:lnTo>
                <a:lnTo>
                  <a:pt x="6822124" y="115823"/>
                </a:lnTo>
                <a:lnTo>
                  <a:pt x="6845868" y="155447"/>
                </a:lnTo>
                <a:lnTo>
                  <a:pt x="6857298" y="201167"/>
                </a:lnTo>
                <a:lnTo>
                  <a:pt x="6858060" y="216407"/>
                </a:lnTo>
                <a:lnTo>
                  <a:pt x="6857938" y="972311"/>
                </a:lnTo>
                <a:lnTo>
                  <a:pt x="6850440" y="1021079"/>
                </a:lnTo>
                <a:lnTo>
                  <a:pt x="6838004" y="1048511"/>
                </a:lnTo>
                <a:lnTo>
                  <a:pt x="6829744" y="1063751"/>
                </a:lnTo>
                <a:lnTo>
                  <a:pt x="6820478" y="1075943"/>
                </a:lnTo>
                <a:lnTo>
                  <a:pt x="6809932" y="1085087"/>
                </a:lnTo>
                <a:lnTo>
                  <a:pt x="6798380" y="1097279"/>
                </a:lnTo>
                <a:lnTo>
                  <a:pt x="6758482" y="1118615"/>
                </a:lnTo>
                <a:lnTo>
                  <a:pt x="6712000" y="1130807"/>
                </a:lnTo>
                <a:lnTo>
                  <a:pt x="6763207" y="1130807"/>
                </a:lnTo>
                <a:lnTo>
                  <a:pt x="6778294" y="1121663"/>
                </a:lnTo>
                <a:lnTo>
                  <a:pt x="6792528" y="1115567"/>
                </a:lnTo>
                <a:lnTo>
                  <a:pt x="6805726" y="1103375"/>
                </a:lnTo>
                <a:lnTo>
                  <a:pt x="6818071" y="1094231"/>
                </a:lnTo>
                <a:lnTo>
                  <a:pt x="6829226" y="1082039"/>
                </a:lnTo>
                <a:lnTo>
                  <a:pt x="6839132" y="1066799"/>
                </a:lnTo>
                <a:lnTo>
                  <a:pt x="6847910" y="1054607"/>
                </a:lnTo>
                <a:lnTo>
                  <a:pt x="6865436" y="1005839"/>
                </a:lnTo>
                <a:lnTo>
                  <a:pt x="6868972" y="972311"/>
                </a:lnTo>
                <a:lnTo>
                  <a:pt x="6868972" y="216407"/>
                </a:lnTo>
                <a:lnTo>
                  <a:pt x="6861505" y="164591"/>
                </a:lnTo>
                <a:lnTo>
                  <a:pt x="6840016" y="121919"/>
                </a:lnTo>
                <a:lnTo>
                  <a:pt x="6830263" y="106679"/>
                </a:lnTo>
                <a:lnTo>
                  <a:pt x="6819076" y="94487"/>
                </a:lnTo>
                <a:lnTo>
                  <a:pt x="6807006" y="85343"/>
                </a:lnTo>
                <a:lnTo>
                  <a:pt x="6793808" y="73151"/>
                </a:lnTo>
                <a:lnTo>
                  <a:pt x="6779696" y="64007"/>
                </a:lnTo>
                <a:lnTo>
                  <a:pt x="6764578" y="57911"/>
                </a:lnTo>
                <a:lnTo>
                  <a:pt x="6756714" y="54863"/>
                </a:lnTo>
                <a:close/>
              </a:path>
            </a:pathLst>
          </a:custGeom>
          <a:solidFill>
            <a:srgbClr val="FFFFFF"/>
          </a:solidFill>
        </p:spPr>
        <p:txBody>
          <a:bodyPr wrap="square" lIns="0" tIns="0" rIns="0" bIns="0" rtlCol="0"/>
          <a:lstStyle/>
          <a:p>
            <a:endParaRPr/>
          </a:p>
        </p:txBody>
      </p:sp>
      <p:sp>
        <p:nvSpPr>
          <p:cNvPr id="5" name="object 5"/>
          <p:cNvSpPr txBox="1"/>
          <p:nvPr/>
        </p:nvSpPr>
        <p:spPr>
          <a:xfrm>
            <a:off x="1600200" y="296214"/>
            <a:ext cx="5791200" cy="1338828"/>
          </a:xfrm>
          <a:prstGeom prst="rect">
            <a:avLst/>
          </a:prstGeom>
        </p:spPr>
        <p:txBody>
          <a:bodyPr vert="horz" wrap="square" lIns="0" tIns="0" rIns="0" bIns="0" rtlCol="0">
            <a:spAutoFit/>
          </a:bodyPr>
          <a:lstStyle/>
          <a:p>
            <a:pPr marL="12700"/>
            <a:r>
              <a:rPr lang="en-US" sz="4400" b="1" spc="-15" dirty="0" smtClean="0"/>
              <a:t>W</a:t>
            </a:r>
            <a:r>
              <a:rPr lang="en-US" sz="4400" b="1" spc="-10" dirty="0" smtClean="0"/>
              <a:t>H</a:t>
            </a:r>
            <a:r>
              <a:rPr lang="en-US" sz="4400" b="1" dirty="0" smtClean="0"/>
              <a:t>AT</a:t>
            </a:r>
            <a:r>
              <a:rPr lang="en-US" sz="4400" b="1" spc="110" dirty="0" smtClean="0">
                <a:latin typeface="Times New Roman"/>
                <a:cs typeface="Times New Roman"/>
              </a:rPr>
              <a:t> </a:t>
            </a:r>
            <a:r>
              <a:rPr lang="en-US" sz="4400" b="1" spc="-5" dirty="0" smtClean="0"/>
              <a:t>I</a:t>
            </a:r>
            <a:r>
              <a:rPr lang="en-US" sz="4400" b="1" dirty="0" smtClean="0"/>
              <a:t>S</a:t>
            </a:r>
            <a:r>
              <a:rPr lang="en-US" sz="4400" b="1" spc="120" dirty="0" smtClean="0">
                <a:latin typeface="Times New Roman"/>
                <a:cs typeface="Times New Roman"/>
              </a:rPr>
              <a:t> </a:t>
            </a:r>
            <a:r>
              <a:rPr lang="en-US" sz="4400" b="1" dirty="0" smtClean="0"/>
              <a:t>A</a:t>
            </a:r>
            <a:r>
              <a:rPr lang="en-US" sz="4400" b="1" spc="135" dirty="0" smtClean="0">
                <a:latin typeface="Times New Roman"/>
                <a:cs typeface="Times New Roman"/>
              </a:rPr>
              <a:t> </a:t>
            </a:r>
            <a:r>
              <a:rPr lang="en-US" sz="4400" b="1" spc="5" dirty="0" smtClean="0"/>
              <a:t>P</a:t>
            </a:r>
            <a:r>
              <a:rPr lang="en-US" sz="4400" b="1" spc="-15" dirty="0" smtClean="0"/>
              <a:t>O</a:t>
            </a:r>
            <a:r>
              <a:rPr lang="en-US" sz="4400" b="1" spc="-5" dirty="0" smtClean="0"/>
              <a:t>R</a:t>
            </a:r>
            <a:r>
              <a:rPr lang="en-US" sz="4400" b="1" spc="-15" dirty="0" smtClean="0"/>
              <a:t>T</a:t>
            </a:r>
            <a:r>
              <a:rPr lang="en-US" sz="4400" b="1" dirty="0" smtClean="0"/>
              <a:t>AL?</a:t>
            </a:r>
            <a:endParaRPr lang="en-US" sz="3600" b="1" dirty="0" smtClean="0">
              <a:latin typeface="Times New Roman"/>
              <a:cs typeface="Times New Roman"/>
            </a:endParaRPr>
          </a:p>
          <a:p>
            <a:pPr marL="12700">
              <a:lnSpc>
                <a:spcPct val="100000"/>
              </a:lnSpc>
            </a:pPr>
            <a:endParaRPr lang="en-US" sz="4300" b="1" dirty="0">
              <a:latin typeface="Comic Sans MS"/>
              <a:cs typeface="Comic Sans MS"/>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04800"/>
            <a:ext cx="8001000" cy="5799536"/>
          </a:xfrm>
          <a:prstGeom prst="rect">
            <a:avLst/>
          </a:prstGeom>
        </p:spPr>
        <p:txBody>
          <a:bodyPr wrap="square">
            <a:spAutoFit/>
          </a:bodyPr>
          <a:lstStyle/>
          <a:p>
            <a:pPr algn="just">
              <a:lnSpc>
                <a:spcPct val="115000"/>
              </a:lnSpc>
              <a:spcAft>
                <a:spcPts val="1000"/>
              </a:spcAft>
            </a:pPr>
            <a:r>
              <a:rPr lang="en-GB" sz="2800" b="1" dirty="0">
                <a:latin typeface="Comic Sans MS" panose="030F0702030302020204" pitchFamily="66" charset="0"/>
                <a:ea typeface="Calibri" panose="020F0502020204030204" pitchFamily="34" charset="0"/>
                <a:cs typeface="Times New Roman" panose="02020603050405020304" pitchFamily="18" charset="0"/>
              </a:rPr>
              <a:t>FRSC TRACKING SYSTEM</a:t>
            </a:r>
            <a:endParaRPr lang="en-US" sz="28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en-GB" sz="2000" dirty="0">
                <a:latin typeface="Comic Sans MS" panose="030F0702030302020204" pitchFamily="66" charset="0"/>
                <a:ea typeface="Calibri" panose="020F0502020204030204" pitchFamily="34" charset="0"/>
                <a:cs typeface="Times New Roman" panose="02020603050405020304" pitchFamily="18" charset="0"/>
              </a:rPr>
              <a:t>The Call Centre is equipped with a tool called “The Vehicle Tracking System”.  This system provides tools for tracking FRSC Vehicles like Patrol Vehicles, Ambulances, Tow Trucks and some Official Vehicles for effective management and deployment. With the aid of the FRSC Tracking System, response time has reduced 15 minutes since deployment of vehicles is easier. Furthermore, the Tracked Vehicle device monitors movement of FRSC vehicles nationwide and with the aid of the FRSC Tracking System, Distance covered by a vehicle at a particular time can be determined; number of trips made by a vehicle, also fuel consumption of a vehicle and number of times a vehicle over speed in a particular time can be generated.</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pPr>
            <a:r>
              <a:rPr lang="en-GB" sz="2000" dirty="0">
                <a:latin typeface="Comic Sans MS" panose="030F0702030302020204" pitchFamily="66" charset="0"/>
                <a:ea typeface="Calibri" panose="020F0502020204030204" pitchFamily="34" charset="0"/>
                <a:cs typeface="Times New Roman" panose="02020603050405020304" pitchFamily="18" charset="0"/>
              </a:rPr>
              <a:t>It helps in deploying FRSC Patrol vehicles, Ambulances, Tow-Trucks and Motor Bikes in case of RTC or traffic congestions.</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772400" cy="5149102"/>
          </a:xfrm>
          <a:prstGeom prst="rect">
            <a:avLst/>
          </a:prstGeom>
        </p:spPr>
        <p:txBody>
          <a:bodyPr wrap="square">
            <a:spAutoFit/>
          </a:bodyPr>
          <a:lstStyle/>
          <a:p>
            <a:pPr algn="just">
              <a:lnSpc>
                <a:spcPct val="115000"/>
              </a:lnSpc>
            </a:pPr>
            <a:r>
              <a:rPr lang="en-GB" sz="2800" b="1" dirty="0">
                <a:latin typeface="Comic Sans MS" panose="030F0702030302020204" pitchFamily="66" charset="0"/>
                <a:ea typeface="Calibri" panose="020F0502020204030204" pitchFamily="34" charset="0"/>
                <a:cs typeface="Times New Roman" panose="02020603050405020304" pitchFamily="18" charset="0"/>
              </a:rPr>
              <a:t>Colour code on FRSC Tracking System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2400" dirty="0">
                <a:latin typeface="Comic Sans MS" panose="030F0702030302020204" pitchFamily="66" charset="0"/>
                <a:ea typeface="Calibri" panose="020F0502020204030204" pitchFamily="34" charset="0"/>
                <a:cs typeface="Times New Roman" panose="02020603050405020304" pitchFamily="18" charset="0"/>
              </a:rPr>
              <a:t>Green – Indicates moving Vehicle.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2400" dirty="0">
                <a:latin typeface="Comic Sans MS" panose="030F0702030302020204" pitchFamily="66" charset="0"/>
                <a:ea typeface="Calibri" panose="020F0502020204030204" pitchFamily="34" charset="0"/>
                <a:cs typeface="Times New Roman" panose="02020603050405020304" pitchFamily="18" charset="0"/>
              </a:rPr>
              <a:t>Red – Indicates Vehicles stopped less than 15minutes.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2400" dirty="0">
                <a:latin typeface="Comic Sans MS" panose="030F0702030302020204" pitchFamily="66" charset="0"/>
                <a:ea typeface="Calibri" panose="020F0502020204030204" pitchFamily="34" charset="0"/>
                <a:cs typeface="Times New Roman" panose="02020603050405020304" pitchFamily="18" charset="0"/>
              </a:rPr>
              <a:t>Orange – Indicates Vehicles stopped more than 15minutes.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2400" dirty="0">
                <a:latin typeface="Comic Sans MS" panose="030F0702030302020204" pitchFamily="66" charset="0"/>
                <a:ea typeface="Calibri" panose="020F0502020204030204" pitchFamily="34" charset="0"/>
                <a:cs typeface="Times New Roman" panose="02020603050405020304" pitchFamily="18" charset="0"/>
              </a:rPr>
              <a:t>Yellow – Indicates Vehicles in a location without GPS signal.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2400" dirty="0">
                <a:latin typeface="Comic Sans MS" panose="030F0702030302020204" pitchFamily="66" charset="0"/>
                <a:ea typeface="Calibri" panose="020F0502020204030204" pitchFamily="34" charset="0"/>
                <a:cs typeface="Times New Roman" panose="02020603050405020304" pitchFamily="18" charset="0"/>
              </a:rPr>
              <a:t>Exclamation mark – Indicates situation when occupants of a Patrol vehicle are in    distress.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400" b="1" dirty="0">
                <a:latin typeface="Comic Sans MS" panose="030F0702030302020204" pitchFamily="66" charset="0"/>
                <a:ea typeface="Calibri" panose="020F0502020204030204" pitchFamily="34" charset="0"/>
                <a:cs typeface="Times New Roman" panose="02020603050405020304" pitchFamily="18" charset="0"/>
              </a:rPr>
              <a:t>For better illustration</a:t>
            </a:r>
            <a:r>
              <a:rPr lang="en-GB" sz="2400" dirty="0">
                <a:latin typeface="Comic Sans MS" panose="030F0702030302020204" pitchFamily="66" charset="0"/>
                <a:ea typeface="Calibri" panose="020F0502020204030204" pitchFamily="34" charset="0"/>
                <a:cs typeface="Times New Roman" panose="02020603050405020304" pitchFamily="18" charset="0"/>
              </a:rPr>
              <a:t>, see the screen shot of the tracked vehicles.</a:t>
            </a:r>
            <a:endParaRPr lang="en-US" sz="2400" dirty="0"/>
          </a:p>
        </p:txBody>
      </p:sp>
    </p:spTree>
    <p:extLst>
      <p:ext uri="{BB962C8B-B14F-4D97-AF65-F5344CB8AC3E}">
        <p14:creationId xmlns:p14="http://schemas.microsoft.com/office/powerpoint/2010/main" val="859704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762000" y="762000"/>
            <a:ext cx="7696200" cy="5715000"/>
          </a:xfrm>
          <a:prstGeom prst="rect">
            <a:avLst/>
          </a:prstGeom>
          <a:noFill/>
          <a:ln w="9525">
            <a:noFill/>
            <a:miter lim="800000"/>
            <a:headEnd/>
            <a:tailEnd/>
          </a:ln>
        </p:spPr>
      </p:pic>
      <p:sp>
        <p:nvSpPr>
          <p:cNvPr id="3" name="Rectangle 2"/>
          <p:cNvSpPr/>
          <p:nvPr/>
        </p:nvSpPr>
        <p:spPr>
          <a:xfrm>
            <a:off x="685800" y="152400"/>
            <a:ext cx="7098418" cy="491288"/>
          </a:xfrm>
          <a:prstGeom prst="rect">
            <a:avLst/>
          </a:prstGeom>
        </p:spPr>
        <p:txBody>
          <a:bodyPr wrap="none">
            <a:spAutoFit/>
          </a:bodyPr>
          <a:lstStyle/>
          <a:p>
            <a:pPr algn="just">
              <a:lnSpc>
                <a:spcPct val="115000"/>
              </a:lnSpc>
            </a:pPr>
            <a:r>
              <a:rPr lang="en-GB" sz="2400" b="1" dirty="0">
                <a:latin typeface="Comic Sans MS" panose="030F0702030302020204" pitchFamily="66" charset="0"/>
                <a:ea typeface="Calibri" panose="020F0502020204030204" pitchFamily="34" charset="0"/>
                <a:cs typeface="Times New Roman" panose="02020603050405020304" pitchFamily="18" charset="0"/>
              </a:rPr>
              <a:t>Colour code on FRSC Tracking </a:t>
            </a:r>
            <a:r>
              <a:rPr lang="en-GB" sz="2400" b="1" dirty="0" smtClean="0">
                <a:latin typeface="Comic Sans MS" panose="030F0702030302020204" pitchFamily="66" charset="0"/>
                <a:ea typeface="Calibri" panose="020F0502020204030204" pitchFamily="34" charset="0"/>
                <a:cs typeface="Times New Roman" panose="02020603050405020304" pitchFamily="18" charset="0"/>
              </a:rPr>
              <a:t>System (</a:t>
            </a:r>
            <a:r>
              <a:rPr lang="en-GB" sz="2400" b="1" dirty="0" err="1" smtClean="0">
                <a:latin typeface="Comic Sans MS" panose="030F0702030302020204" pitchFamily="66" charset="0"/>
                <a:ea typeface="Calibri" panose="020F0502020204030204" pitchFamily="34" charset="0"/>
                <a:cs typeface="Times New Roman" panose="02020603050405020304" pitchFamily="18" charset="0"/>
              </a:rPr>
              <a:t>Contd</a:t>
            </a:r>
            <a:r>
              <a:rPr lang="en-GB" sz="2400" b="1" dirty="0" smtClean="0">
                <a:latin typeface="Comic Sans MS" panose="030F0702030302020204" pitchFamily="66"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0704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1563</Words>
  <Application>Microsoft Office PowerPoint</Application>
  <PresentationFormat>On-screen Show (4:3)</PresentationFormat>
  <Paragraphs>174</Paragraphs>
  <Slides>46</Slides>
  <Notes>26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 Transport Safety Standardization System www.frsc-rtsss.org DLC Monitor www.dlcmonitor.frsc.gov.ng</vt:lpstr>
      <vt:lpstr>PowerPoint Presentation</vt:lpstr>
      <vt:lpstr>The National Vehicle Identification System web application is designed to automate the processes involved in the Number Plate Production and Vehicle Registration.  This portal was introduced to harmonise all mode of vehicle licensing and registration. The solution is integrated with Nigeria Insurers Association Database (NIA) which enables the capacity to generate an online Proof of Ownership certificate. The same platform through the unique chassis number of vehicles helps to trigger alert when a stolen vehicle is about to be re-registered anywhere in the country.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Driving School Standardization Programme (DSSP) is a web application designed to ensure uniform Standards for Driving Schools in Nigeria.  This portal provides the list of all certified and registered driving school in Nigeria. It identifies the requirements for establishing Driving Schools, Driving School Certification, Uniform curriculum for Driving Schools, Instructor’s manual, Assessment and grading of Driving Schools.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HP</cp:lastModifiedBy>
  <cp:revision>25</cp:revision>
  <dcterms:created xsi:type="dcterms:W3CDTF">2016-10-23T16:46:59Z</dcterms:created>
  <dcterms:modified xsi:type="dcterms:W3CDTF">2021-02-04T12:57:13Z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2016-10-23T00:00:00Z</vt:filetime>
  </property>
  <property fmtid="{D5CDD505-2E9C-101B-9397-08002B2CF9AE}" pid="3" name="LastSaved">
    <vt:filetime>2016-10-23T00:00:00Z</vt:filetime>
  </property>
</Properties>
</file>